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1"/>
  </p:notesMasterIdLst>
  <p:sldIdLst>
    <p:sldId id="257" r:id="rId2"/>
    <p:sldId id="258" r:id="rId3"/>
    <p:sldId id="277" r:id="rId4"/>
    <p:sldId id="259" r:id="rId5"/>
    <p:sldId id="260" r:id="rId6"/>
    <p:sldId id="261" r:id="rId7"/>
    <p:sldId id="263" r:id="rId8"/>
    <p:sldId id="284" r:id="rId9"/>
    <p:sldId id="264" r:id="rId10"/>
    <p:sldId id="265" r:id="rId11"/>
    <p:sldId id="266" r:id="rId12"/>
    <p:sldId id="267" r:id="rId13"/>
    <p:sldId id="268" r:id="rId14"/>
    <p:sldId id="270" r:id="rId15"/>
    <p:sldId id="262" r:id="rId16"/>
    <p:sldId id="271" r:id="rId17"/>
    <p:sldId id="272" r:id="rId18"/>
    <p:sldId id="281" r:id="rId19"/>
    <p:sldId id="274" r:id="rId20"/>
    <p:sldId id="273" r:id="rId21"/>
    <p:sldId id="275" r:id="rId22"/>
    <p:sldId id="278" r:id="rId23"/>
    <p:sldId id="286" r:id="rId24"/>
    <p:sldId id="283" r:id="rId25"/>
    <p:sldId id="282" r:id="rId26"/>
    <p:sldId id="279" r:id="rId27"/>
    <p:sldId id="285" r:id="rId28"/>
    <p:sldId id="276" r:id="rId29"/>
    <p:sldId id="280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6C86D-6303-46E8-A705-D1EEA15E900B}" v="265" dt="2024-05-14T16:42:39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no Ragozza" userId="0fccca07b8e9bb56" providerId="LiveId" clId="{3A06C86D-6303-46E8-A705-D1EEA15E900B}"/>
    <pc:docChg chg="undo redo custSel addSld delSld modSld sldOrd addMainMaster delMainMaster">
      <pc:chgData name="Silvano Ragozza" userId="0fccca07b8e9bb56" providerId="LiveId" clId="{3A06C86D-6303-46E8-A705-D1EEA15E900B}" dt="2024-05-14T16:42:39.669" v="993" actId="1036"/>
      <pc:docMkLst>
        <pc:docMk/>
      </pc:docMkLst>
      <pc:sldChg chg="new del">
        <pc:chgData name="Silvano Ragozza" userId="0fccca07b8e9bb56" providerId="LiveId" clId="{3A06C86D-6303-46E8-A705-D1EEA15E900B}" dt="2024-05-13T13:46:51.211" v="5" actId="2696"/>
        <pc:sldMkLst>
          <pc:docMk/>
          <pc:sldMk cId="3296457170" sldId="256"/>
        </pc:sldMkLst>
      </pc:sldChg>
      <pc:sldChg chg="addSp delSp modSp new mod setBg modClrScheme addAnim chgLayout">
        <pc:chgData name="Silvano Ragozza" userId="0fccca07b8e9bb56" providerId="LiveId" clId="{3A06C86D-6303-46E8-A705-D1EEA15E900B}" dt="2024-05-13T13:49:25.666" v="25"/>
        <pc:sldMkLst>
          <pc:docMk/>
          <pc:sldMk cId="1876802721" sldId="257"/>
        </pc:sldMkLst>
        <pc:spChg chg="mo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2" creationId="{BC5DAFD5-DC25-ACF9-5A4F-98D5B5B4FF94}"/>
          </ac:spMkLst>
        </pc:spChg>
        <pc:spChg chg="add del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8" creationId="{37C89E4B-3C9F-44B9-8B86-D9E3D112D8EC}"/>
          </ac:spMkLst>
        </pc:spChg>
        <pc:spChg chg="ad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17" creationId="{8D06CE56-3881-4ADA-8CEF-D18B02C242A3}"/>
          </ac:spMkLst>
        </pc:spChg>
        <pc:spChg chg="ad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19" creationId="{79F3C543-62EC-4433-9C93-A2CD8764E9B4}"/>
          </ac:spMkLst>
        </pc:spChg>
        <pc:spChg chg="ad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21" creationId="{0671A8AE-40A1-4631-A6B8-581AFF065482}"/>
          </ac:spMkLst>
        </pc:spChg>
        <pc:spChg chg="ad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23" creationId="{A44CD100-6267-4E62-AA64-2182A3A6A1C0}"/>
          </ac:spMkLst>
        </pc:spChg>
        <pc:spChg chg="ad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25" creationId="{AF2F604E-43BE-4DC3-B983-E071523364F8}"/>
          </ac:spMkLst>
        </pc:spChg>
        <pc:spChg chg="add">
          <ac:chgData name="Silvano Ragozza" userId="0fccca07b8e9bb56" providerId="LiveId" clId="{3A06C86D-6303-46E8-A705-D1EEA15E900B}" dt="2024-05-13T13:49:25.664" v="24" actId="26606"/>
          <ac:spMkLst>
            <pc:docMk/>
            <pc:sldMk cId="1876802721" sldId="257"/>
            <ac:spMk id="27" creationId="{08C9B587-E65E-4B52-B37C-ABEBB6E87928}"/>
          </ac:spMkLst>
        </pc:spChg>
        <pc:picChg chg="add del">
          <ac:chgData name="Silvano Ragozza" userId="0fccca07b8e9bb56" providerId="LiveId" clId="{3A06C86D-6303-46E8-A705-D1EEA15E900B}" dt="2024-05-13T13:48:31.227" v="7" actId="478"/>
          <ac:picMkLst>
            <pc:docMk/>
            <pc:sldMk cId="1876802721" sldId="257"/>
            <ac:picMk id="3" creationId="{805B841E-E99A-6448-AE81-9B35C199FE8E}"/>
          </ac:picMkLst>
        </pc:picChg>
        <pc:picChg chg="add mod">
          <ac:chgData name="Silvano Ragozza" userId="0fccca07b8e9bb56" providerId="LiveId" clId="{3A06C86D-6303-46E8-A705-D1EEA15E900B}" dt="2024-05-13T13:49:25.664" v="24" actId="26606"/>
          <ac:picMkLst>
            <pc:docMk/>
            <pc:sldMk cId="1876802721" sldId="257"/>
            <ac:picMk id="5" creationId="{805B841E-E99A-6448-AE81-9B35C199FE8E}"/>
          </ac:picMkLst>
        </pc:picChg>
        <pc:cxnChg chg="add del">
          <ac:chgData name="Silvano Ragozza" userId="0fccca07b8e9bb56" providerId="LiveId" clId="{3A06C86D-6303-46E8-A705-D1EEA15E900B}" dt="2024-05-13T13:49:25.664" v="24" actId="26606"/>
          <ac:cxnSpMkLst>
            <pc:docMk/>
            <pc:sldMk cId="1876802721" sldId="257"/>
            <ac:cxnSpMk id="10" creationId="{AA2EAA10-076F-46BD-8F0F-B9A2FB77A85C}"/>
          </ac:cxnSpMkLst>
        </pc:cxnChg>
        <pc:cxnChg chg="add del">
          <ac:chgData name="Silvano Ragozza" userId="0fccca07b8e9bb56" providerId="LiveId" clId="{3A06C86D-6303-46E8-A705-D1EEA15E900B}" dt="2024-05-13T13:49:25.664" v="24" actId="26606"/>
          <ac:cxnSpMkLst>
            <pc:docMk/>
            <pc:sldMk cId="1876802721" sldId="257"/>
            <ac:cxnSpMk id="12" creationId="{D891E407-403B-4764-86C9-33A56D3BCAA3}"/>
          </ac:cxnSpMkLst>
        </pc:cxnChg>
      </pc:sldChg>
      <pc:sldChg chg="addSp delSp modSp add mod modAnim setClrOvrMap">
        <pc:chgData name="Silvano Ragozza" userId="0fccca07b8e9bb56" providerId="LiveId" clId="{3A06C86D-6303-46E8-A705-D1EEA15E900B}" dt="2024-05-13T13:58:19.557" v="84" actId="113"/>
        <pc:sldMkLst>
          <pc:docMk/>
          <pc:sldMk cId="2844597575" sldId="258"/>
        </pc:sldMkLst>
        <pc:spChg chg="mod ord">
          <ac:chgData name="Silvano Ragozza" userId="0fccca07b8e9bb56" providerId="LiveId" clId="{3A06C86D-6303-46E8-A705-D1EEA15E900B}" dt="2024-05-13T13:58:19.557" v="84" actId="113"/>
          <ac:spMkLst>
            <pc:docMk/>
            <pc:sldMk cId="2844597575" sldId="258"/>
            <ac:spMk id="2" creationId="{BC5DAFD5-DC25-ACF9-5A4F-98D5B5B4FF94}"/>
          </ac:spMkLst>
        </pc:spChg>
        <pc:spChg chg="del">
          <ac:chgData name="Silvano Ragozza" userId="0fccca07b8e9bb56" providerId="LiveId" clId="{3A06C86D-6303-46E8-A705-D1EEA15E900B}" dt="2024-05-13T13:57:08.090" v="31" actId="26606"/>
          <ac:spMkLst>
            <pc:docMk/>
            <pc:sldMk cId="2844597575" sldId="258"/>
            <ac:spMk id="17" creationId="{8D06CE56-3881-4ADA-8CEF-D18B02C242A3}"/>
          </ac:spMkLst>
        </pc:spChg>
        <pc:spChg chg="del">
          <ac:chgData name="Silvano Ragozza" userId="0fccca07b8e9bb56" providerId="LiveId" clId="{3A06C86D-6303-46E8-A705-D1EEA15E900B}" dt="2024-05-13T13:57:08.090" v="31" actId="26606"/>
          <ac:spMkLst>
            <pc:docMk/>
            <pc:sldMk cId="2844597575" sldId="258"/>
            <ac:spMk id="19" creationId="{79F3C543-62EC-4433-9C93-A2CD8764E9B4}"/>
          </ac:spMkLst>
        </pc:spChg>
        <pc:spChg chg="del">
          <ac:chgData name="Silvano Ragozza" userId="0fccca07b8e9bb56" providerId="LiveId" clId="{3A06C86D-6303-46E8-A705-D1EEA15E900B}" dt="2024-05-13T13:57:08.090" v="31" actId="26606"/>
          <ac:spMkLst>
            <pc:docMk/>
            <pc:sldMk cId="2844597575" sldId="258"/>
            <ac:spMk id="21" creationId="{0671A8AE-40A1-4631-A6B8-581AFF065482}"/>
          </ac:spMkLst>
        </pc:spChg>
        <pc:spChg chg="del">
          <ac:chgData name="Silvano Ragozza" userId="0fccca07b8e9bb56" providerId="LiveId" clId="{3A06C86D-6303-46E8-A705-D1EEA15E900B}" dt="2024-05-13T13:57:08.090" v="31" actId="26606"/>
          <ac:spMkLst>
            <pc:docMk/>
            <pc:sldMk cId="2844597575" sldId="258"/>
            <ac:spMk id="23" creationId="{A44CD100-6267-4E62-AA64-2182A3A6A1C0}"/>
          </ac:spMkLst>
        </pc:spChg>
        <pc:spChg chg="del">
          <ac:chgData name="Silvano Ragozza" userId="0fccca07b8e9bb56" providerId="LiveId" clId="{3A06C86D-6303-46E8-A705-D1EEA15E900B}" dt="2024-05-13T13:57:08.090" v="31" actId="26606"/>
          <ac:spMkLst>
            <pc:docMk/>
            <pc:sldMk cId="2844597575" sldId="258"/>
            <ac:spMk id="25" creationId="{AF2F604E-43BE-4DC3-B983-E071523364F8}"/>
          </ac:spMkLst>
        </pc:spChg>
        <pc:spChg chg="del">
          <ac:chgData name="Silvano Ragozza" userId="0fccca07b8e9bb56" providerId="LiveId" clId="{3A06C86D-6303-46E8-A705-D1EEA15E900B}" dt="2024-05-13T13:57:08.090" v="31" actId="26606"/>
          <ac:spMkLst>
            <pc:docMk/>
            <pc:sldMk cId="2844597575" sldId="258"/>
            <ac:spMk id="27" creationId="{08C9B587-E65E-4B52-B37C-ABEBB6E87928}"/>
          </ac:spMkLst>
        </pc:spChg>
        <pc:spChg chg="add del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32" creationId="{8D06CE56-3881-4ADA-8CEF-D18B02C242A3}"/>
          </ac:spMkLst>
        </pc:spChg>
        <pc:spChg chg="add del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34" creationId="{79F3C543-62EC-4433-9C93-A2CD8764E9B4}"/>
          </ac:spMkLst>
        </pc:spChg>
        <pc:spChg chg="add del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36" creationId="{33E93247-6229-44AB-A550-739E971E690B}"/>
          </ac:spMkLst>
        </pc:spChg>
        <pc:spChg chg="add del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40" creationId="{5144B498-CCDC-D4DC-B7BB-68A8A7A83CEA}"/>
          </ac:spMkLst>
        </pc:spChg>
        <pc:spChg chg="add del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42" creationId="{2165A4AE-FFE9-B2D5-017C-17337DDB3F3B}"/>
          </ac:spMkLst>
        </pc:spChg>
        <pc:spChg chg="add del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44" creationId="{90E701D1-A34F-CF86-7316-8761C7835E03}"/>
          </ac:spMkLst>
        </pc:spChg>
        <pc:spChg chg="add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49" creationId="{8D06CE56-3881-4ADA-8CEF-D18B02C242A3}"/>
          </ac:spMkLst>
        </pc:spChg>
        <pc:spChg chg="add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51" creationId="{79F3C543-62EC-4433-9C93-A2CD8764E9B4}"/>
          </ac:spMkLst>
        </pc:spChg>
        <pc:spChg chg="add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53" creationId="{0EECA69B-4C2A-7F31-8019-E90DB3BD49CB}"/>
          </ac:spMkLst>
        </pc:spChg>
        <pc:spChg chg="add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55" creationId="{857DEAC1-B3AA-6569-0A44-A191DF2F3C67}"/>
          </ac:spMkLst>
        </pc:spChg>
        <pc:spChg chg="add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57" creationId="{47F32F7B-3250-A16C-13CF-57F728E049F6}"/>
          </ac:spMkLst>
        </pc:spChg>
        <pc:spChg chg="add">
          <ac:chgData name="Silvano Ragozza" userId="0fccca07b8e9bb56" providerId="LiveId" clId="{3A06C86D-6303-46E8-A705-D1EEA15E900B}" dt="2024-05-13T13:58:02.753" v="75" actId="26606"/>
          <ac:spMkLst>
            <pc:docMk/>
            <pc:sldMk cId="2844597575" sldId="258"/>
            <ac:spMk id="59" creationId="{98DE8DCB-6F40-A3E0-5DE3-7510A3C2A35F}"/>
          </ac:spMkLst>
        </pc:spChg>
        <pc:picChg chg="add mod">
          <ac:chgData name="Silvano Ragozza" userId="0fccca07b8e9bb56" providerId="LiveId" clId="{3A06C86D-6303-46E8-A705-D1EEA15E900B}" dt="2024-05-13T13:57:08.090" v="31" actId="26606"/>
          <ac:picMkLst>
            <pc:docMk/>
            <pc:sldMk cId="2844597575" sldId="258"/>
            <ac:picMk id="3" creationId="{4FE0297A-7CF4-57DD-F029-421EFE6C0777}"/>
          </ac:picMkLst>
        </pc:picChg>
        <pc:picChg chg="del">
          <ac:chgData name="Silvano Ragozza" userId="0fccca07b8e9bb56" providerId="LiveId" clId="{3A06C86D-6303-46E8-A705-D1EEA15E900B}" dt="2024-05-13T13:55:36.626" v="28" actId="478"/>
          <ac:picMkLst>
            <pc:docMk/>
            <pc:sldMk cId="2844597575" sldId="258"/>
            <ac:picMk id="5" creationId="{805B841E-E99A-6448-AE81-9B35C199FE8E}"/>
          </ac:picMkLst>
        </pc:picChg>
        <pc:cxnChg chg="add del">
          <ac:chgData name="Silvano Ragozza" userId="0fccca07b8e9bb56" providerId="LiveId" clId="{3A06C86D-6303-46E8-A705-D1EEA15E900B}" dt="2024-05-13T13:58:02.753" v="75" actId="26606"/>
          <ac:cxnSpMkLst>
            <pc:docMk/>
            <pc:sldMk cId="2844597575" sldId="258"/>
            <ac:cxnSpMk id="38" creationId="{EE2E603F-4A95-4FE8-BB06-211DFD75DBEF}"/>
          </ac:cxnSpMkLst>
        </pc:cxnChg>
      </pc:sldChg>
      <pc:sldChg chg="addSp delSp modSp add mod modAnim setClrOvrMap">
        <pc:chgData name="Silvano Ragozza" userId="0fccca07b8e9bb56" providerId="LiveId" clId="{3A06C86D-6303-46E8-A705-D1EEA15E900B}" dt="2024-05-13T14:12:30.271" v="120" actId="26606"/>
        <pc:sldMkLst>
          <pc:docMk/>
          <pc:sldMk cId="1092265433" sldId="259"/>
        </pc:sldMkLst>
        <pc:spChg chg="mod or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2" creationId="{BC5DAFD5-DC25-ACF9-5A4F-98D5B5B4FF94}"/>
          </ac:spMkLst>
        </pc:spChg>
        <pc:spChg chg="del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49" creationId="{8D06CE56-3881-4ADA-8CEF-D18B02C242A3}"/>
          </ac:spMkLst>
        </pc:spChg>
        <pc:spChg chg="del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51" creationId="{79F3C543-62EC-4433-9C93-A2CD8764E9B4}"/>
          </ac:spMkLst>
        </pc:spChg>
        <pc:spChg chg="del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53" creationId="{0EECA69B-4C2A-7F31-8019-E90DB3BD49CB}"/>
          </ac:spMkLst>
        </pc:spChg>
        <pc:spChg chg="del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55" creationId="{857DEAC1-B3AA-6569-0A44-A191DF2F3C67}"/>
          </ac:spMkLst>
        </pc:spChg>
        <pc:spChg chg="del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57" creationId="{47F32F7B-3250-A16C-13CF-57F728E049F6}"/>
          </ac:spMkLst>
        </pc:spChg>
        <pc:spChg chg="del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59" creationId="{98DE8DCB-6F40-A3E0-5DE3-7510A3C2A35F}"/>
          </ac:spMkLst>
        </pc:spChg>
        <pc:spChg chg="ad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1031" creationId="{8D06CE56-3881-4ADA-8CEF-D18B02C242A3}"/>
          </ac:spMkLst>
        </pc:spChg>
        <pc:spChg chg="ad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1033" creationId="{79F3C543-62EC-4433-9C93-A2CD8764E9B4}"/>
          </ac:spMkLst>
        </pc:spChg>
        <pc:spChg chg="ad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1035" creationId="{0EECA69B-4C2A-7F31-8019-E90DB3BD49CB}"/>
          </ac:spMkLst>
        </pc:spChg>
        <pc:spChg chg="ad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1037" creationId="{857DEAC1-B3AA-6569-0A44-A191DF2F3C67}"/>
          </ac:spMkLst>
        </pc:spChg>
        <pc:spChg chg="ad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1039" creationId="{47F32F7B-3250-A16C-13CF-57F728E049F6}"/>
          </ac:spMkLst>
        </pc:spChg>
        <pc:spChg chg="add">
          <ac:chgData name="Silvano Ragozza" userId="0fccca07b8e9bb56" providerId="LiveId" clId="{3A06C86D-6303-46E8-A705-D1EEA15E900B}" dt="2024-05-13T14:12:30.271" v="120" actId="26606"/>
          <ac:spMkLst>
            <pc:docMk/>
            <pc:sldMk cId="1092265433" sldId="259"/>
            <ac:spMk id="1041" creationId="{98DE8DCB-6F40-A3E0-5DE3-7510A3C2A35F}"/>
          </ac:spMkLst>
        </pc:spChg>
        <pc:picChg chg="del">
          <ac:chgData name="Silvano Ragozza" userId="0fccca07b8e9bb56" providerId="LiveId" clId="{3A06C86D-6303-46E8-A705-D1EEA15E900B}" dt="2024-05-13T14:12:07.526" v="86" actId="478"/>
          <ac:picMkLst>
            <pc:docMk/>
            <pc:sldMk cId="1092265433" sldId="259"/>
            <ac:picMk id="3" creationId="{4FE0297A-7CF4-57DD-F029-421EFE6C0777}"/>
          </ac:picMkLst>
        </pc:picChg>
        <pc:picChg chg="add mod">
          <ac:chgData name="Silvano Ragozza" userId="0fccca07b8e9bb56" providerId="LiveId" clId="{3A06C86D-6303-46E8-A705-D1EEA15E900B}" dt="2024-05-13T14:12:30.271" v="120" actId="26606"/>
          <ac:picMkLst>
            <pc:docMk/>
            <pc:sldMk cId="1092265433" sldId="259"/>
            <ac:picMk id="1026" creationId="{BC78F9AD-5268-374B-B4A2-232FA6F85780}"/>
          </ac:picMkLst>
        </pc:picChg>
      </pc:sldChg>
      <pc:sldChg chg="modSp add del mod modAnim">
        <pc:chgData name="Silvano Ragozza" userId="0fccca07b8e9bb56" providerId="LiveId" clId="{3A06C86D-6303-46E8-A705-D1EEA15E900B}" dt="2024-05-13T14:20:42.931" v="152" actId="2696"/>
        <pc:sldMkLst>
          <pc:docMk/>
          <pc:sldMk cId="395692164" sldId="260"/>
        </pc:sldMkLst>
        <pc:spChg chg="mod">
          <ac:chgData name="Silvano Ragozza" userId="0fccca07b8e9bb56" providerId="LiveId" clId="{3A06C86D-6303-46E8-A705-D1EEA15E900B}" dt="2024-05-13T14:20:13.973" v="148" actId="1076"/>
          <ac:spMkLst>
            <pc:docMk/>
            <pc:sldMk cId="395692164" sldId="260"/>
            <ac:spMk id="2" creationId="{BC5DAFD5-DC25-ACF9-5A4F-98D5B5B4FF94}"/>
          </ac:spMkLst>
        </pc:spChg>
      </pc:sldChg>
      <pc:sldChg chg="addSp delSp modSp new mod">
        <pc:chgData name="Silvano Ragozza" userId="0fccca07b8e9bb56" providerId="LiveId" clId="{3A06C86D-6303-46E8-A705-D1EEA15E900B}" dt="2024-05-13T14:26:04.356" v="245"/>
        <pc:sldMkLst>
          <pc:docMk/>
          <pc:sldMk cId="2626047904" sldId="260"/>
        </pc:sldMkLst>
        <pc:spChg chg="mod">
          <ac:chgData name="Silvano Ragozza" userId="0fccca07b8e9bb56" providerId="LiveId" clId="{3A06C86D-6303-46E8-A705-D1EEA15E900B}" dt="2024-05-13T14:22:08.850" v="162" actId="207"/>
          <ac:spMkLst>
            <pc:docMk/>
            <pc:sldMk cId="2626047904" sldId="260"/>
            <ac:spMk id="2" creationId="{353E4E6A-9716-2EE0-CB25-FCFC46BF0B14}"/>
          </ac:spMkLst>
        </pc:spChg>
        <pc:spChg chg="add del mod">
          <ac:chgData name="Silvano Ragozza" userId="0fccca07b8e9bb56" providerId="LiveId" clId="{3A06C86D-6303-46E8-A705-D1EEA15E900B}" dt="2024-05-13T14:26:04.355" v="243"/>
          <ac:spMkLst>
            <pc:docMk/>
            <pc:sldMk cId="2626047904" sldId="260"/>
            <ac:spMk id="5" creationId="{EE6CC3A4-2DB8-701A-9556-D56A48802659}"/>
          </ac:spMkLst>
        </pc:spChg>
        <pc:spChg chg="add del mod">
          <ac:chgData name="Silvano Ragozza" userId="0fccca07b8e9bb56" providerId="LiveId" clId="{3A06C86D-6303-46E8-A705-D1EEA15E900B}" dt="2024-05-13T14:26:04.356" v="245"/>
          <ac:spMkLst>
            <pc:docMk/>
            <pc:sldMk cId="2626047904" sldId="260"/>
            <ac:spMk id="6" creationId="{54A90952-9F5E-04D7-9A6E-7E75CD034A9E}"/>
          </ac:spMkLst>
        </pc:spChg>
        <pc:spChg chg="add mod">
          <ac:chgData name="Silvano Ragozza" userId="0fccca07b8e9bb56" providerId="LiveId" clId="{3A06C86D-6303-46E8-A705-D1EEA15E900B}" dt="2024-05-13T14:25:54.629" v="241" actId="20577"/>
          <ac:spMkLst>
            <pc:docMk/>
            <pc:sldMk cId="2626047904" sldId="260"/>
            <ac:spMk id="7" creationId="{10754AC2-52D5-3647-EC8D-0EB05F37D802}"/>
          </ac:spMkLst>
        </pc:spChg>
        <pc:picChg chg="add mod modCrop">
          <ac:chgData name="Silvano Ragozza" userId="0fccca07b8e9bb56" providerId="LiveId" clId="{3A06C86D-6303-46E8-A705-D1EEA15E900B}" dt="2024-05-13T14:23:30.711" v="170" actId="1076"/>
          <ac:picMkLst>
            <pc:docMk/>
            <pc:sldMk cId="2626047904" sldId="260"/>
            <ac:picMk id="4" creationId="{3C0B5CD6-3886-E301-B502-0A1D82F6A1F7}"/>
          </ac:picMkLst>
        </pc:picChg>
      </pc:sldChg>
      <pc:sldChg chg="delSp add del">
        <pc:chgData name="Silvano Ragozza" userId="0fccca07b8e9bb56" providerId="LiveId" clId="{3A06C86D-6303-46E8-A705-D1EEA15E900B}" dt="2024-05-13T14:19:43.165" v="131" actId="2696"/>
        <pc:sldMkLst>
          <pc:docMk/>
          <pc:sldMk cId="3053359193" sldId="260"/>
        </pc:sldMkLst>
        <pc:picChg chg="del">
          <ac:chgData name="Silvano Ragozza" userId="0fccca07b8e9bb56" providerId="LiveId" clId="{3A06C86D-6303-46E8-A705-D1EEA15E900B}" dt="2024-05-13T14:19:24.293" v="127" actId="478"/>
          <ac:picMkLst>
            <pc:docMk/>
            <pc:sldMk cId="3053359193" sldId="260"/>
            <ac:picMk id="1026" creationId="{BC78F9AD-5268-374B-B4A2-232FA6F85780}"/>
          </ac:picMkLst>
        </pc:picChg>
      </pc:sldChg>
      <pc:sldChg chg="modSp new del mod">
        <pc:chgData name="Silvano Ragozza" userId="0fccca07b8e9bb56" providerId="LiveId" clId="{3A06C86D-6303-46E8-A705-D1EEA15E900B}" dt="2024-05-13T14:21:12.678" v="158" actId="2696"/>
        <pc:sldMkLst>
          <pc:docMk/>
          <pc:sldMk cId="3218961313" sldId="260"/>
        </pc:sldMkLst>
        <pc:spChg chg="mod">
          <ac:chgData name="Silvano Ragozza" userId="0fccca07b8e9bb56" providerId="LiveId" clId="{3A06C86D-6303-46E8-A705-D1EEA15E900B}" dt="2024-05-13T14:21:05.723" v="157" actId="14100"/>
          <ac:spMkLst>
            <pc:docMk/>
            <pc:sldMk cId="3218961313" sldId="260"/>
            <ac:spMk id="2" creationId="{AE83423F-CCB8-587C-0BD1-4D4261F96BA7}"/>
          </ac:spMkLst>
        </pc:spChg>
      </pc:sldChg>
      <pc:sldChg chg="addSp delSp add del mod delAnim">
        <pc:chgData name="Silvano Ragozza" userId="0fccca07b8e9bb56" providerId="LiveId" clId="{3A06C86D-6303-46E8-A705-D1EEA15E900B}" dt="2024-05-13T14:19:17.525" v="125" actId="2696"/>
        <pc:sldMkLst>
          <pc:docMk/>
          <pc:sldMk cId="3516501914" sldId="260"/>
        </pc:sldMkLst>
        <pc:spChg chg="del">
          <ac:chgData name="Silvano Ragozza" userId="0fccca07b8e9bb56" providerId="LiveId" clId="{3A06C86D-6303-46E8-A705-D1EEA15E900B}" dt="2024-05-13T14:13:22.543" v="123" actId="478"/>
          <ac:spMkLst>
            <pc:docMk/>
            <pc:sldMk cId="3516501914" sldId="260"/>
            <ac:spMk id="2" creationId="{BC5DAFD5-DC25-ACF9-5A4F-98D5B5B4FF94}"/>
          </ac:spMkLst>
        </pc:spChg>
        <pc:picChg chg="add">
          <ac:chgData name="Silvano Ragozza" userId="0fccca07b8e9bb56" providerId="LiveId" clId="{3A06C86D-6303-46E8-A705-D1EEA15E900B}" dt="2024-05-13T14:18:47.762" v="124"/>
          <ac:picMkLst>
            <pc:docMk/>
            <pc:sldMk cId="3516501914" sldId="260"/>
            <ac:picMk id="3" creationId="{A906CFFD-0544-F293-E7A3-3CB6FD3D0E9E}"/>
          </ac:picMkLst>
        </pc:picChg>
        <pc:picChg chg="del">
          <ac:chgData name="Silvano Ragozza" userId="0fccca07b8e9bb56" providerId="LiveId" clId="{3A06C86D-6303-46E8-A705-D1EEA15E900B}" dt="2024-05-13T14:13:12.189" v="122" actId="478"/>
          <ac:picMkLst>
            <pc:docMk/>
            <pc:sldMk cId="3516501914" sldId="260"/>
            <ac:picMk id="1026" creationId="{BC78F9AD-5268-374B-B4A2-232FA6F85780}"/>
          </ac:picMkLst>
        </pc:picChg>
      </pc:sldChg>
      <pc:sldChg chg="addSp delSp modSp add mod">
        <pc:chgData name="Silvano Ragozza" userId="0fccca07b8e9bb56" providerId="LiveId" clId="{3A06C86D-6303-46E8-A705-D1EEA15E900B}" dt="2024-05-13T14:34:33.982" v="270" actId="1076"/>
        <pc:sldMkLst>
          <pc:docMk/>
          <pc:sldMk cId="2166154" sldId="261"/>
        </pc:sldMkLst>
        <pc:spChg chg="mod">
          <ac:chgData name="Silvano Ragozza" userId="0fccca07b8e9bb56" providerId="LiveId" clId="{3A06C86D-6303-46E8-A705-D1EEA15E900B}" dt="2024-05-13T14:34:27.899" v="268" actId="14100"/>
          <ac:spMkLst>
            <pc:docMk/>
            <pc:sldMk cId="2166154" sldId="261"/>
            <ac:spMk id="7" creationId="{10754AC2-52D5-3647-EC8D-0EB05F37D802}"/>
          </ac:spMkLst>
        </pc:spChg>
        <pc:picChg chg="del">
          <ac:chgData name="Silvano Ragozza" userId="0fccca07b8e9bb56" providerId="LiveId" clId="{3A06C86D-6303-46E8-A705-D1EEA15E900B}" dt="2024-05-13T14:26:10.628" v="247" actId="478"/>
          <ac:picMkLst>
            <pc:docMk/>
            <pc:sldMk cId="2166154" sldId="261"/>
            <ac:picMk id="4" creationId="{3C0B5CD6-3886-E301-B502-0A1D82F6A1F7}"/>
          </ac:picMkLst>
        </pc:picChg>
        <pc:picChg chg="add mod modCrop">
          <ac:chgData name="Silvano Ragozza" userId="0fccca07b8e9bb56" providerId="LiveId" clId="{3A06C86D-6303-46E8-A705-D1EEA15E900B}" dt="2024-05-13T14:34:33.982" v="270" actId="1076"/>
          <ac:picMkLst>
            <pc:docMk/>
            <pc:sldMk cId="2166154" sldId="261"/>
            <ac:picMk id="5" creationId="{16AE67F2-53F6-3C2E-6197-70546BF4F1F6}"/>
          </ac:picMkLst>
        </pc:picChg>
      </pc:sldChg>
      <pc:sldChg chg="modSp add del mod">
        <pc:chgData name="Silvano Ragozza" userId="0fccca07b8e9bb56" providerId="LiveId" clId="{3A06C86D-6303-46E8-A705-D1EEA15E900B}" dt="2024-05-13T14:19:45.969" v="132" actId="2696"/>
        <pc:sldMkLst>
          <pc:docMk/>
          <pc:sldMk cId="891253806" sldId="261"/>
        </pc:sldMkLst>
        <pc:picChg chg="mod">
          <ac:chgData name="Silvano Ragozza" userId="0fccca07b8e9bb56" providerId="LiveId" clId="{3A06C86D-6303-46E8-A705-D1EEA15E900B}" dt="2024-05-13T14:19:33.178" v="130" actId="1076"/>
          <ac:picMkLst>
            <pc:docMk/>
            <pc:sldMk cId="891253806" sldId="261"/>
            <ac:picMk id="3" creationId="{A906CFFD-0544-F293-E7A3-3CB6FD3D0E9E}"/>
          </ac:picMkLst>
        </pc:picChg>
      </pc:sldChg>
      <pc:sldChg chg="delSp add del setBg delDesignElem">
        <pc:chgData name="Silvano Ragozza" userId="0fccca07b8e9bb56" providerId="LiveId" clId="{3A06C86D-6303-46E8-A705-D1EEA15E900B}" dt="2024-05-13T14:20:46.716" v="154" actId="2696"/>
        <pc:sldMkLst>
          <pc:docMk/>
          <pc:sldMk cId="1898702655" sldId="261"/>
        </pc:sldMkLst>
        <pc:spChg chg="del">
          <ac:chgData name="Silvano Ragozza" userId="0fccca07b8e9bb56" providerId="LiveId" clId="{3A06C86D-6303-46E8-A705-D1EEA15E900B}" dt="2024-05-13T14:20:20.920" v="150"/>
          <ac:spMkLst>
            <pc:docMk/>
            <pc:sldMk cId="1898702655" sldId="261"/>
            <ac:spMk id="1031" creationId="{8D06CE56-3881-4ADA-8CEF-D18B02C242A3}"/>
          </ac:spMkLst>
        </pc:spChg>
        <pc:spChg chg="del">
          <ac:chgData name="Silvano Ragozza" userId="0fccca07b8e9bb56" providerId="LiveId" clId="{3A06C86D-6303-46E8-A705-D1EEA15E900B}" dt="2024-05-13T14:20:20.920" v="150"/>
          <ac:spMkLst>
            <pc:docMk/>
            <pc:sldMk cId="1898702655" sldId="261"/>
            <ac:spMk id="1033" creationId="{79F3C543-62EC-4433-9C93-A2CD8764E9B4}"/>
          </ac:spMkLst>
        </pc:spChg>
        <pc:spChg chg="del">
          <ac:chgData name="Silvano Ragozza" userId="0fccca07b8e9bb56" providerId="LiveId" clId="{3A06C86D-6303-46E8-A705-D1EEA15E900B}" dt="2024-05-13T14:20:20.920" v="150"/>
          <ac:spMkLst>
            <pc:docMk/>
            <pc:sldMk cId="1898702655" sldId="261"/>
            <ac:spMk id="1035" creationId="{0EECA69B-4C2A-7F31-8019-E90DB3BD49CB}"/>
          </ac:spMkLst>
        </pc:spChg>
        <pc:spChg chg="del">
          <ac:chgData name="Silvano Ragozza" userId="0fccca07b8e9bb56" providerId="LiveId" clId="{3A06C86D-6303-46E8-A705-D1EEA15E900B}" dt="2024-05-13T14:20:20.920" v="150"/>
          <ac:spMkLst>
            <pc:docMk/>
            <pc:sldMk cId="1898702655" sldId="261"/>
            <ac:spMk id="1037" creationId="{857DEAC1-B3AA-6569-0A44-A191DF2F3C67}"/>
          </ac:spMkLst>
        </pc:spChg>
        <pc:spChg chg="del">
          <ac:chgData name="Silvano Ragozza" userId="0fccca07b8e9bb56" providerId="LiveId" clId="{3A06C86D-6303-46E8-A705-D1EEA15E900B}" dt="2024-05-13T14:20:20.920" v="150"/>
          <ac:spMkLst>
            <pc:docMk/>
            <pc:sldMk cId="1898702655" sldId="261"/>
            <ac:spMk id="1039" creationId="{47F32F7B-3250-A16C-13CF-57F728E049F6}"/>
          </ac:spMkLst>
        </pc:spChg>
        <pc:spChg chg="del">
          <ac:chgData name="Silvano Ragozza" userId="0fccca07b8e9bb56" providerId="LiveId" clId="{3A06C86D-6303-46E8-A705-D1EEA15E900B}" dt="2024-05-13T14:20:20.920" v="150"/>
          <ac:spMkLst>
            <pc:docMk/>
            <pc:sldMk cId="1898702655" sldId="261"/>
            <ac:spMk id="1041" creationId="{98DE8DCB-6F40-A3E0-5DE3-7510A3C2A35F}"/>
          </ac:spMkLst>
        </pc:spChg>
      </pc:sldChg>
      <pc:sldChg chg="add del">
        <pc:chgData name="Silvano Ragozza" userId="0fccca07b8e9bb56" providerId="LiveId" clId="{3A06C86D-6303-46E8-A705-D1EEA15E900B}" dt="2024-05-13T14:22:33.304" v="164"/>
        <pc:sldMkLst>
          <pc:docMk/>
          <pc:sldMk cId="4083701015" sldId="261"/>
        </pc:sldMkLst>
      </pc:sldChg>
      <pc:sldChg chg="add del">
        <pc:chgData name="Silvano Ragozza" userId="0fccca07b8e9bb56" providerId="LiveId" clId="{3A06C86D-6303-46E8-A705-D1EEA15E900B}" dt="2024-05-13T14:20:45.569" v="153" actId="2696"/>
        <pc:sldMkLst>
          <pc:docMk/>
          <pc:sldMk cId="832799596" sldId="262"/>
        </pc:sldMkLst>
      </pc:sldChg>
      <pc:sldChg chg="addSp delSp modSp add mod">
        <pc:chgData name="Silvano Ragozza" userId="0fccca07b8e9bb56" providerId="LiveId" clId="{3A06C86D-6303-46E8-A705-D1EEA15E900B}" dt="2024-05-14T07:49:29.462" v="837" actId="1076"/>
        <pc:sldMkLst>
          <pc:docMk/>
          <pc:sldMk cId="2939087950" sldId="262"/>
        </pc:sldMkLst>
        <pc:spChg chg="del mod">
          <ac:chgData name="Silvano Ragozza" userId="0fccca07b8e9bb56" providerId="LiveId" clId="{3A06C86D-6303-46E8-A705-D1EEA15E900B}" dt="2024-05-13T15:09:55.940" v="435" actId="478"/>
          <ac:spMkLst>
            <pc:docMk/>
            <pc:sldMk cId="2939087950" sldId="262"/>
            <ac:spMk id="7" creationId="{10754AC2-52D5-3647-EC8D-0EB05F37D802}"/>
          </ac:spMkLst>
        </pc:spChg>
        <pc:picChg chg="add mod">
          <ac:chgData name="Silvano Ragozza" userId="0fccca07b8e9bb56" providerId="LiveId" clId="{3A06C86D-6303-46E8-A705-D1EEA15E900B}" dt="2024-05-14T07:49:29.462" v="837" actId="1076"/>
          <ac:picMkLst>
            <pc:docMk/>
            <pc:sldMk cId="2939087950" sldId="262"/>
            <ac:picMk id="3" creationId="{94A0E8C0-93DE-A96A-173B-DF55EE3A6E3C}"/>
          </ac:picMkLst>
        </pc:picChg>
        <pc:picChg chg="del">
          <ac:chgData name="Silvano Ragozza" userId="0fccca07b8e9bb56" providerId="LiveId" clId="{3A06C86D-6303-46E8-A705-D1EEA15E900B}" dt="2024-05-13T14:34:46.390" v="272" actId="478"/>
          <ac:picMkLst>
            <pc:docMk/>
            <pc:sldMk cId="2939087950" sldId="262"/>
            <ac:picMk id="5" creationId="{16AE67F2-53F6-3C2E-6197-70546BF4F1F6}"/>
          </ac:picMkLst>
        </pc:picChg>
        <pc:picChg chg="add mod">
          <ac:chgData name="Silvano Ragozza" userId="0fccca07b8e9bb56" providerId="LiveId" clId="{3A06C86D-6303-46E8-A705-D1EEA15E900B}" dt="2024-05-14T07:48:38.865" v="832" actId="1076"/>
          <ac:picMkLst>
            <pc:docMk/>
            <pc:sldMk cId="2939087950" sldId="262"/>
            <ac:picMk id="2050" creationId="{E8D13B4F-313D-5C90-849F-B5831DE4173A}"/>
          </ac:picMkLst>
        </pc:picChg>
      </pc:sldChg>
      <pc:sldChg chg="addSp delSp modSp add mod setBg">
        <pc:chgData name="Silvano Ragozza" userId="0fccca07b8e9bb56" providerId="LiveId" clId="{3A06C86D-6303-46E8-A705-D1EEA15E900B}" dt="2024-05-13T14:44:33.601" v="338" actId="1037"/>
        <pc:sldMkLst>
          <pc:docMk/>
          <pc:sldMk cId="4171157321" sldId="263"/>
        </pc:sldMkLst>
        <pc:spChg chg="mod">
          <ac:chgData name="Silvano Ragozza" userId="0fccca07b8e9bb56" providerId="LiveId" clId="{3A06C86D-6303-46E8-A705-D1EEA15E900B}" dt="2024-05-13T14:43:40.246" v="299" actId="14100"/>
          <ac:spMkLst>
            <pc:docMk/>
            <pc:sldMk cId="4171157321" sldId="263"/>
            <ac:spMk id="2" creationId="{353E4E6A-9716-2EE0-CB25-FCFC46BF0B14}"/>
          </ac:spMkLst>
        </pc:spChg>
        <pc:spChg chg="mod">
          <ac:chgData name="Silvano Ragozza" userId="0fccca07b8e9bb56" providerId="LiveId" clId="{3A06C86D-6303-46E8-A705-D1EEA15E900B}" dt="2024-05-13T14:44:00.335" v="303" actId="14100"/>
          <ac:spMkLst>
            <pc:docMk/>
            <pc:sldMk cId="4171157321" sldId="263"/>
            <ac:spMk id="7" creationId="{10754AC2-52D5-3647-EC8D-0EB05F37D802}"/>
          </ac:spMkLst>
        </pc:spChg>
        <pc:spChg chg="add del">
          <ac:chgData name="Silvano Ragozza" userId="0fccca07b8e9bb56" providerId="LiveId" clId="{3A06C86D-6303-46E8-A705-D1EEA15E900B}" dt="2024-05-13T14:43:08.181" v="296" actId="26606"/>
          <ac:spMkLst>
            <pc:docMk/>
            <pc:sldMk cId="4171157321" sldId="263"/>
            <ac:spMk id="3079" creationId="{2D6FBB9D-1CAA-4D05-AB33-BABDFE17B843}"/>
          </ac:spMkLst>
        </pc:spChg>
        <pc:spChg chg="add del">
          <ac:chgData name="Silvano Ragozza" userId="0fccca07b8e9bb56" providerId="LiveId" clId="{3A06C86D-6303-46E8-A705-D1EEA15E900B}" dt="2024-05-13T14:43:08.181" v="296" actId="26606"/>
          <ac:spMkLst>
            <pc:docMk/>
            <pc:sldMk cId="4171157321" sldId="263"/>
            <ac:spMk id="3081" creationId="{04727B71-B4B6-4823-80A1-68C40B475118}"/>
          </ac:spMkLst>
        </pc:spChg>
        <pc:spChg chg="add del">
          <ac:chgData name="Silvano Ragozza" userId="0fccca07b8e9bb56" providerId="LiveId" clId="{3A06C86D-6303-46E8-A705-D1EEA15E900B}" dt="2024-05-13T14:43:08.181" v="296" actId="26606"/>
          <ac:spMkLst>
            <pc:docMk/>
            <pc:sldMk cId="4171157321" sldId="263"/>
            <ac:spMk id="3083" creationId="{79A6DB05-9FB5-4B07-8675-74C23D4FD89D}"/>
          </ac:spMkLst>
        </pc:spChg>
        <pc:spChg chg="add del">
          <ac:chgData name="Silvano Ragozza" userId="0fccca07b8e9bb56" providerId="LiveId" clId="{3A06C86D-6303-46E8-A705-D1EEA15E900B}" dt="2024-05-13T14:43:08.181" v="296" actId="26606"/>
          <ac:spMkLst>
            <pc:docMk/>
            <pc:sldMk cId="4171157321" sldId="263"/>
            <ac:spMk id="3085" creationId="{D1A4588A-55D5-49B8-BE41-54ACDCFF2C17}"/>
          </ac:spMkLst>
        </pc:spChg>
        <pc:spChg chg="add del">
          <ac:chgData name="Silvano Ragozza" userId="0fccca07b8e9bb56" providerId="LiveId" clId="{3A06C86D-6303-46E8-A705-D1EEA15E900B}" dt="2024-05-13T14:43:08.181" v="296" actId="26606"/>
          <ac:spMkLst>
            <pc:docMk/>
            <pc:sldMk cId="4171157321" sldId="263"/>
            <ac:spMk id="3087" creationId="{F97E7EA2-EDCD-47E9-81BC-415C606D1B58}"/>
          </ac:spMkLst>
        </pc:spChg>
        <pc:picChg chg="del">
          <ac:chgData name="Silvano Ragozza" userId="0fccca07b8e9bb56" providerId="LiveId" clId="{3A06C86D-6303-46E8-A705-D1EEA15E900B}" dt="2024-05-13T14:38:47.127" v="276" actId="478"/>
          <ac:picMkLst>
            <pc:docMk/>
            <pc:sldMk cId="4171157321" sldId="263"/>
            <ac:picMk id="5" creationId="{16AE67F2-53F6-3C2E-6197-70546BF4F1F6}"/>
          </ac:picMkLst>
        </pc:picChg>
        <pc:picChg chg="add mod ord">
          <ac:chgData name="Silvano Ragozza" userId="0fccca07b8e9bb56" providerId="LiveId" clId="{3A06C86D-6303-46E8-A705-D1EEA15E900B}" dt="2024-05-13T14:44:33.601" v="338" actId="1037"/>
          <ac:picMkLst>
            <pc:docMk/>
            <pc:sldMk cId="4171157321" sldId="263"/>
            <ac:picMk id="3074" creationId="{8284302E-3876-1165-D78D-3C8A41FA5755}"/>
          </ac:picMkLst>
        </pc:picChg>
      </pc:sldChg>
      <pc:sldChg chg="addSp delSp modSp add mod">
        <pc:chgData name="Silvano Ragozza" userId="0fccca07b8e9bb56" providerId="LiveId" clId="{3A06C86D-6303-46E8-A705-D1EEA15E900B}" dt="2024-05-13T14:49:28.074" v="377" actId="1076"/>
        <pc:sldMkLst>
          <pc:docMk/>
          <pc:sldMk cId="1378178531" sldId="264"/>
        </pc:sldMkLst>
        <pc:spChg chg="mod">
          <ac:chgData name="Silvano Ragozza" userId="0fccca07b8e9bb56" providerId="LiveId" clId="{3A06C86D-6303-46E8-A705-D1EEA15E900B}" dt="2024-05-13T14:49:19.428" v="374" actId="1076"/>
          <ac:spMkLst>
            <pc:docMk/>
            <pc:sldMk cId="1378178531" sldId="264"/>
            <ac:spMk id="2" creationId="{353E4E6A-9716-2EE0-CB25-FCFC46BF0B14}"/>
          </ac:spMkLst>
        </pc:spChg>
        <pc:spChg chg="mod">
          <ac:chgData name="Silvano Ragozza" userId="0fccca07b8e9bb56" providerId="LiveId" clId="{3A06C86D-6303-46E8-A705-D1EEA15E900B}" dt="2024-05-13T14:46:44.663" v="372" actId="1076"/>
          <ac:spMkLst>
            <pc:docMk/>
            <pc:sldMk cId="1378178531" sldId="264"/>
            <ac:spMk id="7" creationId="{10754AC2-52D5-3647-EC8D-0EB05F37D802}"/>
          </ac:spMkLst>
        </pc:spChg>
        <pc:picChg chg="del">
          <ac:chgData name="Silvano Ragozza" userId="0fccca07b8e9bb56" providerId="LiveId" clId="{3A06C86D-6303-46E8-A705-D1EEA15E900B}" dt="2024-05-13T14:45:23.282" v="340" actId="478"/>
          <ac:picMkLst>
            <pc:docMk/>
            <pc:sldMk cId="1378178531" sldId="264"/>
            <ac:picMk id="3074" creationId="{8284302E-3876-1165-D78D-3C8A41FA5755}"/>
          </ac:picMkLst>
        </pc:picChg>
        <pc:picChg chg="add mod">
          <ac:chgData name="Silvano Ragozza" userId="0fccca07b8e9bb56" providerId="LiveId" clId="{3A06C86D-6303-46E8-A705-D1EEA15E900B}" dt="2024-05-13T14:49:28.074" v="377" actId="1076"/>
          <ac:picMkLst>
            <pc:docMk/>
            <pc:sldMk cId="1378178531" sldId="264"/>
            <ac:picMk id="4098" creationId="{5CA83EB1-B502-3212-1C32-1D8D1C69DD58}"/>
          </ac:picMkLst>
        </pc:picChg>
      </pc:sldChg>
      <pc:sldChg chg="addSp delSp modSp add mod">
        <pc:chgData name="Silvano Ragozza" userId="0fccca07b8e9bb56" providerId="LiveId" clId="{3A06C86D-6303-46E8-A705-D1EEA15E900B}" dt="2024-05-13T14:52:45.262" v="396" actId="20577"/>
        <pc:sldMkLst>
          <pc:docMk/>
          <pc:sldMk cId="479943983" sldId="265"/>
        </pc:sldMkLst>
        <pc:spChg chg="mod">
          <ac:chgData name="Silvano Ragozza" userId="0fccca07b8e9bb56" providerId="LiveId" clId="{3A06C86D-6303-46E8-A705-D1EEA15E900B}" dt="2024-05-13T14:52:45.262" v="396" actId="20577"/>
          <ac:spMkLst>
            <pc:docMk/>
            <pc:sldMk cId="479943983" sldId="265"/>
            <ac:spMk id="7" creationId="{10754AC2-52D5-3647-EC8D-0EB05F37D802}"/>
          </ac:spMkLst>
        </pc:spChg>
        <pc:picChg chg="del">
          <ac:chgData name="Silvano Ragozza" userId="0fccca07b8e9bb56" providerId="LiveId" clId="{3A06C86D-6303-46E8-A705-D1EEA15E900B}" dt="2024-05-13T14:49:54.156" v="379" actId="478"/>
          <ac:picMkLst>
            <pc:docMk/>
            <pc:sldMk cId="479943983" sldId="265"/>
            <ac:picMk id="4098" creationId="{5CA83EB1-B502-3212-1C32-1D8D1C69DD58}"/>
          </ac:picMkLst>
        </pc:picChg>
        <pc:picChg chg="add mod">
          <ac:chgData name="Silvano Ragozza" userId="0fccca07b8e9bb56" providerId="LiveId" clId="{3A06C86D-6303-46E8-A705-D1EEA15E900B}" dt="2024-05-13T14:52:04.893" v="388" actId="14100"/>
          <ac:picMkLst>
            <pc:docMk/>
            <pc:sldMk cId="479943983" sldId="265"/>
            <ac:picMk id="5122" creationId="{3F17E7BC-3B13-84AA-F3D5-AB05DAF7EA49}"/>
          </ac:picMkLst>
        </pc:picChg>
      </pc:sldChg>
      <pc:sldChg chg="addSp delSp modSp add mod">
        <pc:chgData name="Silvano Ragozza" userId="0fccca07b8e9bb56" providerId="LiveId" clId="{3A06C86D-6303-46E8-A705-D1EEA15E900B}" dt="2024-05-13T14:55:22.861" v="412" actId="1076"/>
        <pc:sldMkLst>
          <pc:docMk/>
          <pc:sldMk cId="1068486637" sldId="266"/>
        </pc:sldMkLst>
        <pc:spChg chg="mod">
          <ac:chgData name="Silvano Ragozza" userId="0fccca07b8e9bb56" providerId="LiveId" clId="{3A06C86D-6303-46E8-A705-D1EEA15E900B}" dt="2024-05-13T14:54:42.452" v="401" actId="1076"/>
          <ac:spMkLst>
            <pc:docMk/>
            <pc:sldMk cId="1068486637" sldId="266"/>
            <ac:spMk id="2" creationId="{353E4E6A-9716-2EE0-CB25-FCFC46BF0B14}"/>
          </ac:spMkLst>
        </pc:spChg>
        <pc:spChg chg="mod">
          <ac:chgData name="Silvano Ragozza" userId="0fccca07b8e9bb56" providerId="LiveId" clId="{3A06C86D-6303-46E8-A705-D1EEA15E900B}" dt="2024-05-13T14:55:15.038" v="410" actId="1076"/>
          <ac:spMkLst>
            <pc:docMk/>
            <pc:sldMk cId="1068486637" sldId="266"/>
            <ac:spMk id="7" creationId="{10754AC2-52D5-3647-EC8D-0EB05F37D802}"/>
          </ac:spMkLst>
        </pc:spChg>
        <pc:picChg chg="del">
          <ac:chgData name="Silvano Ragozza" userId="0fccca07b8e9bb56" providerId="LiveId" clId="{3A06C86D-6303-46E8-A705-D1EEA15E900B}" dt="2024-05-13T14:52:58.433" v="398" actId="478"/>
          <ac:picMkLst>
            <pc:docMk/>
            <pc:sldMk cId="1068486637" sldId="266"/>
            <ac:picMk id="5122" creationId="{3F17E7BC-3B13-84AA-F3D5-AB05DAF7EA49}"/>
          </ac:picMkLst>
        </pc:picChg>
        <pc:picChg chg="add mod">
          <ac:chgData name="Silvano Ragozza" userId="0fccca07b8e9bb56" providerId="LiveId" clId="{3A06C86D-6303-46E8-A705-D1EEA15E900B}" dt="2024-05-13T14:55:22.861" v="412" actId="1076"/>
          <ac:picMkLst>
            <pc:docMk/>
            <pc:sldMk cId="1068486637" sldId="266"/>
            <ac:picMk id="6146" creationId="{D0CDA518-7BC4-594B-2E74-15E9B157E335}"/>
          </ac:picMkLst>
        </pc:picChg>
      </pc:sldChg>
      <pc:sldChg chg="addSp delSp modSp add mod setBg">
        <pc:chgData name="Silvano Ragozza" userId="0fccca07b8e9bb56" providerId="LiveId" clId="{3A06C86D-6303-46E8-A705-D1EEA15E900B}" dt="2024-05-13T15:08:57.936" v="434" actId="255"/>
        <pc:sldMkLst>
          <pc:docMk/>
          <pc:sldMk cId="2125162473" sldId="267"/>
        </pc:sldMkLst>
        <pc:spChg chg="mod">
          <ac:chgData name="Silvano Ragozza" userId="0fccca07b8e9bb56" providerId="LiveId" clId="{3A06C86D-6303-46E8-A705-D1EEA15E900B}" dt="2024-05-13T15:08:33.675" v="418" actId="1076"/>
          <ac:spMkLst>
            <pc:docMk/>
            <pc:sldMk cId="2125162473" sldId="267"/>
            <ac:spMk id="2" creationId="{353E4E6A-9716-2EE0-CB25-FCFC46BF0B14}"/>
          </ac:spMkLst>
        </pc:spChg>
        <pc:spChg chg="mod">
          <ac:chgData name="Silvano Ragozza" userId="0fccca07b8e9bb56" providerId="LiveId" clId="{3A06C86D-6303-46E8-A705-D1EEA15E900B}" dt="2024-05-13T15:08:57.936" v="434" actId="255"/>
          <ac:spMkLst>
            <pc:docMk/>
            <pc:sldMk cId="2125162473" sldId="267"/>
            <ac:spMk id="7" creationId="{10754AC2-52D5-3647-EC8D-0EB05F37D802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75" creationId="{2D6FBB9D-1CAA-4D05-AB33-BABDFE17B843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77" creationId="{04727B71-B4B6-4823-80A1-68C40B475118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79" creationId="{79A6DB05-9FB5-4B07-8675-74C23D4FD89D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81" creationId="{9AA72BD9-2C5A-4EDC-931F-5AA08EACA0F3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83" creationId="{8A6DB0E6-E65F-4229-A5A0-2500203B6CC3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85" creationId="{55D4142C-5077-457F-A6AD-3FECFDB39685}"/>
          </ac:spMkLst>
        </pc:spChg>
        <pc:spChg chg="add">
          <ac:chgData name="Silvano Ragozza" userId="0fccca07b8e9bb56" providerId="LiveId" clId="{3A06C86D-6303-46E8-A705-D1EEA15E900B}" dt="2024-05-13T15:08:24.049" v="417" actId="26606"/>
          <ac:spMkLst>
            <pc:docMk/>
            <pc:sldMk cId="2125162473" sldId="267"/>
            <ac:spMk id="7187" creationId="{7A5F0580-5EE9-419F-96EE-B6529EF6E7D0}"/>
          </ac:spMkLst>
        </pc:spChg>
        <pc:picChg chg="del">
          <ac:chgData name="Silvano Ragozza" userId="0fccca07b8e9bb56" providerId="LiveId" clId="{3A06C86D-6303-46E8-A705-D1EEA15E900B}" dt="2024-05-13T15:06:51.569" v="414" actId="478"/>
          <ac:picMkLst>
            <pc:docMk/>
            <pc:sldMk cId="2125162473" sldId="267"/>
            <ac:picMk id="6146" creationId="{D0CDA518-7BC4-594B-2E74-15E9B157E335}"/>
          </ac:picMkLst>
        </pc:picChg>
        <pc:picChg chg="add mod ord">
          <ac:chgData name="Silvano Ragozza" userId="0fccca07b8e9bb56" providerId="LiveId" clId="{3A06C86D-6303-46E8-A705-D1EEA15E900B}" dt="2024-05-13T15:08:24.049" v="417" actId="26606"/>
          <ac:picMkLst>
            <pc:docMk/>
            <pc:sldMk cId="2125162473" sldId="267"/>
            <ac:picMk id="7170" creationId="{2B48EC49-73A6-AD48-DB7B-60E91049E75B}"/>
          </ac:picMkLst>
        </pc:picChg>
      </pc:sldChg>
      <pc:sldChg chg="addSp delSp modSp add mod">
        <pc:chgData name="Silvano Ragozza" userId="0fccca07b8e9bb56" providerId="LiveId" clId="{3A06C86D-6303-46E8-A705-D1EEA15E900B}" dt="2024-05-13T15:23:20.280" v="508" actId="1076"/>
        <pc:sldMkLst>
          <pc:docMk/>
          <pc:sldMk cId="3057453025" sldId="268"/>
        </pc:sldMkLst>
        <pc:spChg chg="mod">
          <ac:chgData name="Silvano Ragozza" userId="0fccca07b8e9bb56" providerId="LiveId" clId="{3A06C86D-6303-46E8-A705-D1EEA15E900B}" dt="2024-05-13T15:23:20.280" v="508" actId="1076"/>
          <ac:spMkLst>
            <pc:docMk/>
            <pc:sldMk cId="3057453025" sldId="268"/>
            <ac:spMk id="2" creationId="{353E4E6A-9716-2EE0-CB25-FCFC46BF0B14}"/>
          </ac:spMkLst>
        </pc:spChg>
        <pc:spChg chg="mod">
          <ac:chgData name="Silvano Ragozza" userId="0fccca07b8e9bb56" providerId="LiveId" clId="{3A06C86D-6303-46E8-A705-D1EEA15E900B}" dt="2024-05-13T15:22:32.822" v="482" actId="5793"/>
          <ac:spMkLst>
            <pc:docMk/>
            <pc:sldMk cId="3057453025" sldId="268"/>
            <ac:spMk id="7" creationId="{10754AC2-52D5-3647-EC8D-0EB05F37D802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75" creationId="{2D6FBB9D-1CAA-4D05-AB33-BABDFE17B843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77" creationId="{04727B71-B4B6-4823-80A1-68C40B475118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79" creationId="{79A6DB05-9FB5-4B07-8675-74C23D4FD89D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81" creationId="{9AA72BD9-2C5A-4EDC-931F-5AA08EACA0F3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83" creationId="{8A6DB0E6-E65F-4229-A5A0-2500203B6CC3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85" creationId="{55D4142C-5077-457F-A6AD-3FECFDB39685}"/>
          </ac:spMkLst>
        </pc:spChg>
        <pc:spChg chg="del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7187" creationId="{7A5F0580-5EE9-419F-96EE-B6529EF6E7D0}"/>
          </ac:spMkLst>
        </pc:spChg>
        <pc:spChg chg="add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8199" creationId="{2D6FBB9D-1CAA-4D05-AB33-BABDFE17B843}"/>
          </ac:spMkLst>
        </pc:spChg>
        <pc:spChg chg="add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8201" creationId="{04727B71-B4B6-4823-80A1-68C40B475118}"/>
          </ac:spMkLst>
        </pc:spChg>
        <pc:spChg chg="add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8203" creationId="{79A6DB05-9FB5-4B07-8675-74C23D4FD89D}"/>
          </ac:spMkLst>
        </pc:spChg>
        <pc:spChg chg="add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8205" creationId="{F94AA2BD-2E3F-4B1D-8127-5744B8115311}"/>
          </ac:spMkLst>
        </pc:spChg>
        <pc:spChg chg="add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8207" creationId="{4BD02261-2DC8-4AA8-9E16-7751AE892445}"/>
          </ac:spMkLst>
        </pc:spChg>
        <pc:spChg chg="add">
          <ac:chgData name="Silvano Ragozza" userId="0fccca07b8e9bb56" providerId="LiveId" clId="{3A06C86D-6303-46E8-A705-D1EEA15E900B}" dt="2024-05-13T15:22:25.388" v="464" actId="26606"/>
          <ac:spMkLst>
            <pc:docMk/>
            <pc:sldMk cId="3057453025" sldId="268"/>
            <ac:spMk id="8209" creationId="{3D752CF2-2291-40B5-B462-C17B174C10BC}"/>
          </ac:spMkLst>
        </pc:spChg>
        <pc:picChg chg="del">
          <ac:chgData name="Silvano Ragozza" userId="0fccca07b8e9bb56" providerId="LiveId" clId="{3A06C86D-6303-46E8-A705-D1EEA15E900B}" dt="2024-05-13T15:21:27.947" v="437" actId="478"/>
          <ac:picMkLst>
            <pc:docMk/>
            <pc:sldMk cId="3057453025" sldId="268"/>
            <ac:picMk id="7170" creationId="{2B48EC49-73A6-AD48-DB7B-60E91049E75B}"/>
          </ac:picMkLst>
        </pc:picChg>
        <pc:picChg chg="add mod">
          <ac:chgData name="Silvano Ragozza" userId="0fccca07b8e9bb56" providerId="LiveId" clId="{3A06C86D-6303-46E8-A705-D1EEA15E900B}" dt="2024-05-13T15:22:25.388" v="464" actId="26606"/>
          <ac:picMkLst>
            <pc:docMk/>
            <pc:sldMk cId="3057453025" sldId="268"/>
            <ac:picMk id="8194" creationId="{8F2A449D-3AE2-DC9D-6317-F8A12327ECAD}"/>
          </ac:picMkLst>
        </pc:picChg>
      </pc:sldChg>
      <pc:sldChg chg="add del">
        <pc:chgData name="Silvano Ragozza" userId="0fccca07b8e9bb56" providerId="LiveId" clId="{3A06C86D-6303-46E8-A705-D1EEA15E900B}" dt="2024-05-13T21:06:42.662" v="588"/>
        <pc:sldMkLst>
          <pc:docMk/>
          <pc:sldMk cId="869244946" sldId="269"/>
        </pc:sldMkLst>
      </pc:sldChg>
      <pc:sldChg chg="addSp delSp add del setBg delDesignElem">
        <pc:chgData name="Silvano Ragozza" userId="0fccca07b8e9bb56" providerId="LiveId" clId="{3A06C86D-6303-46E8-A705-D1EEA15E900B}" dt="2024-05-13T21:06:51.308" v="591"/>
        <pc:sldMkLst>
          <pc:docMk/>
          <pc:sldMk cId="1118085667" sldId="269"/>
        </pc:sldMkLst>
        <pc:spChg chg="add del">
          <ac:chgData name="Silvano Ragozza" userId="0fccca07b8e9bb56" providerId="LiveId" clId="{3A06C86D-6303-46E8-A705-D1EEA15E900B}" dt="2024-05-13T21:06:51.308" v="591"/>
          <ac:spMkLst>
            <pc:docMk/>
            <pc:sldMk cId="1118085667" sldId="269"/>
            <ac:spMk id="8199" creationId="{2D6FBB9D-1CAA-4D05-AB33-BABDFE17B843}"/>
          </ac:spMkLst>
        </pc:spChg>
        <pc:spChg chg="add del">
          <ac:chgData name="Silvano Ragozza" userId="0fccca07b8e9bb56" providerId="LiveId" clId="{3A06C86D-6303-46E8-A705-D1EEA15E900B}" dt="2024-05-13T21:06:51.308" v="591"/>
          <ac:spMkLst>
            <pc:docMk/>
            <pc:sldMk cId="1118085667" sldId="269"/>
            <ac:spMk id="8201" creationId="{04727B71-B4B6-4823-80A1-68C40B475118}"/>
          </ac:spMkLst>
        </pc:spChg>
        <pc:spChg chg="add del">
          <ac:chgData name="Silvano Ragozza" userId="0fccca07b8e9bb56" providerId="LiveId" clId="{3A06C86D-6303-46E8-A705-D1EEA15E900B}" dt="2024-05-13T21:06:51.308" v="591"/>
          <ac:spMkLst>
            <pc:docMk/>
            <pc:sldMk cId="1118085667" sldId="269"/>
            <ac:spMk id="8203" creationId="{79A6DB05-9FB5-4B07-8675-74C23D4FD89D}"/>
          </ac:spMkLst>
        </pc:spChg>
        <pc:spChg chg="add del">
          <ac:chgData name="Silvano Ragozza" userId="0fccca07b8e9bb56" providerId="LiveId" clId="{3A06C86D-6303-46E8-A705-D1EEA15E900B}" dt="2024-05-13T21:06:51.308" v="591"/>
          <ac:spMkLst>
            <pc:docMk/>
            <pc:sldMk cId="1118085667" sldId="269"/>
            <ac:spMk id="8205" creationId="{F94AA2BD-2E3F-4B1D-8127-5744B8115311}"/>
          </ac:spMkLst>
        </pc:spChg>
        <pc:spChg chg="add del">
          <ac:chgData name="Silvano Ragozza" userId="0fccca07b8e9bb56" providerId="LiveId" clId="{3A06C86D-6303-46E8-A705-D1EEA15E900B}" dt="2024-05-13T21:06:51.308" v="591"/>
          <ac:spMkLst>
            <pc:docMk/>
            <pc:sldMk cId="1118085667" sldId="269"/>
            <ac:spMk id="8207" creationId="{4BD02261-2DC8-4AA8-9E16-7751AE892445}"/>
          </ac:spMkLst>
        </pc:spChg>
        <pc:spChg chg="add del">
          <ac:chgData name="Silvano Ragozza" userId="0fccca07b8e9bb56" providerId="LiveId" clId="{3A06C86D-6303-46E8-A705-D1EEA15E900B}" dt="2024-05-13T21:06:51.308" v="591"/>
          <ac:spMkLst>
            <pc:docMk/>
            <pc:sldMk cId="1118085667" sldId="269"/>
            <ac:spMk id="8209" creationId="{3D752CF2-2291-40B5-B462-C17B174C10BC}"/>
          </ac:spMkLst>
        </pc:spChg>
      </pc:sldChg>
      <pc:sldChg chg="add del">
        <pc:chgData name="Silvano Ragozza" userId="0fccca07b8e9bb56" providerId="LiveId" clId="{3A06C86D-6303-46E8-A705-D1EEA15E900B}" dt="2024-05-13T21:06:22.992" v="585"/>
        <pc:sldMkLst>
          <pc:docMk/>
          <pc:sldMk cId="2738416248" sldId="269"/>
        </pc:sldMkLst>
      </pc:sldChg>
      <pc:sldChg chg="addSp delSp modSp add del mod">
        <pc:chgData name="Silvano Ragozza" userId="0fccca07b8e9bb56" providerId="LiveId" clId="{3A06C86D-6303-46E8-A705-D1EEA15E900B}" dt="2024-05-13T19:16:52.850" v="581" actId="2696"/>
        <pc:sldMkLst>
          <pc:docMk/>
          <pc:sldMk cId="3427189665" sldId="269"/>
        </pc:sldMkLst>
        <pc:spChg chg="del mod">
          <ac:chgData name="Silvano Ragozza" userId="0fccca07b8e9bb56" providerId="LiveId" clId="{3A06C86D-6303-46E8-A705-D1EEA15E900B}" dt="2024-05-13T15:27:37.288" v="514" actId="478"/>
          <ac:spMkLst>
            <pc:docMk/>
            <pc:sldMk cId="3427189665" sldId="269"/>
            <ac:spMk id="2" creationId="{353E4E6A-9716-2EE0-CB25-FCFC46BF0B14}"/>
          </ac:spMkLst>
        </pc:spChg>
        <pc:picChg chg="add del mod">
          <ac:chgData name="Silvano Ragozza" userId="0fccca07b8e9bb56" providerId="LiveId" clId="{3A06C86D-6303-46E8-A705-D1EEA15E900B}" dt="2024-05-13T15:32:52.369" v="522" actId="478"/>
          <ac:picMkLst>
            <pc:docMk/>
            <pc:sldMk cId="3427189665" sldId="269"/>
            <ac:picMk id="3" creationId="{A2DE66A1-7011-F432-CEDF-7C33E2D96617}"/>
          </ac:picMkLst>
        </pc:picChg>
        <pc:picChg chg="del">
          <ac:chgData name="Silvano Ragozza" userId="0fccca07b8e9bb56" providerId="LiveId" clId="{3A06C86D-6303-46E8-A705-D1EEA15E900B}" dt="2024-05-13T15:23:33.642" v="510" actId="478"/>
          <ac:picMkLst>
            <pc:docMk/>
            <pc:sldMk cId="3427189665" sldId="269"/>
            <ac:picMk id="8194" creationId="{8F2A449D-3AE2-DC9D-6317-F8A12327ECAD}"/>
          </ac:picMkLst>
        </pc:picChg>
      </pc:sldChg>
      <pc:sldChg chg="add">
        <pc:chgData name="Silvano Ragozza" userId="0fccca07b8e9bb56" providerId="LiveId" clId="{3A06C86D-6303-46E8-A705-D1EEA15E900B}" dt="2024-05-13T15:32:49.758" v="521" actId="2890"/>
        <pc:sldMkLst>
          <pc:docMk/>
          <pc:sldMk cId="1689215483" sldId="270"/>
        </pc:sldMkLst>
      </pc:sldChg>
      <pc:sldChg chg="addSp delSp modSp add">
        <pc:chgData name="Silvano Ragozza" userId="0fccca07b8e9bb56" providerId="LiveId" clId="{3A06C86D-6303-46E8-A705-D1EEA15E900B}" dt="2024-05-13T16:39:05.659" v="540" actId="1076"/>
        <pc:sldMkLst>
          <pc:docMk/>
          <pc:sldMk cId="3142905807" sldId="271"/>
        </pc:sldMkLst>
        <pc:spChg chg="mod">
          <ac:chgData name="Silvano Ragozza" userId="0fccca07b8e9bb56" providerId="LiveId" clId="{3A06C86D-6303-46E8-A705-D1EEA15E900B}" dt="2024-05-13T16:37:15.619" v="526" actId="1076"/>
          <ac:spMkLst>
            <pc:docMk/>
            <pc:sldMk cId="3142905807" sldId="271"/>
            <ac:spMk id="2" creationId="{353E4E6A-9716-2EE0-CB25-FCFC46BF0B14}"/>
          </ac:spMkLst>
        </pc:spChg>
        <pc:picChg chg="add mod">
          <ac:chgData name="Silvano Ragozza" userId="0fccca07b8e9bb56" providerId="LiveId" clId="{3A06C86D-6303-46E8-A705-D1EEA15E900B}" dt="2024-05-13T16:37:22.595" v="527" actId="1076"/>
          <ac:picMkLst>
            <pc:docMk/>
            <pc:sldMk cId="3142905807" sldId="271"/>
            <ac:picMk id="1026" creationId="{1A6E445E-AC7A-3B67-3CB8-924C094060CF}"/>
          </ac:picMkLst>
        </pc:picChg>
        <pc:picChg chg="add mod">
          <ac:chgData name="Silvano Ragozza" userId="0fccca07b8e9bb56" providerId="LiveId" clId="{3A06C86D-6303-46E8-A705-D1EEA15E900B}" dt="2024-05-13T16:39:05.659" v="540" actId="1076"/>
          <ac:picMkLst>
            <pc:docMk/>
            <pc:sldMk cId="3142905807" sldId="271"/>
            <ac:picMk id="1028" creationId="{D39506C9-E553-89D6-3C4B-28A79BEDCC6F}"/>
          </ac:picMkLst>
        </pc:picChg>
        <pc:picChg chg="del">
          <ac:chgData name="Silvano Ragozza" userId="0fccca07b8e9bb56" providerId="LiveId" clId="{3A06C86D-6303-46E8-A705-D1EEA15E900B}" dt="2024-05-13T16:36:54.293" v="524" actId="478"/>
          <ac:picMkLst>
            <pc:docMk/>
            <pc:sldMk cId="3142905807" sldId="271"/>
            <ac:picMk id="2050" creationId="{E8D13B4F-313D-5C90-849F-B5831DE4173A}"/>
          </ac:picMkLst>
        </pc:picChg>
      </pc:sldChg>
      <pc:sldChg chg="addSp delSp modSp add mod ord">
        <pc:chgData name="Silvano Ragozza" userId="0fccca07b8e9bb56" providerId="LiveId" clId="{3A06C86D-6303-46E8-A705-D1EEA15E900B}" dt="2024-05-14T16:37:39.722" v="984" actId="1076"/>
        <pc:sldMkLst>
          <pc:docMk/>
          <pc:sldMk cId="2931822366" sldId="272"/>
        </pc:sldMkLst>
        <pc:spChg chg="mod">
          <ac:chgData name="Silvano Ragozza" userId="0fccca07b8e9bb56" providerId="LiveId" clId="{3A06C86D-6303-46E8-A705-D1EEA15E900B}" dt="2024-05-13T21:08:12.162" v="594" actId="14100"/>
          <ac:spMkLst>
            <pc:docMk/>
            <pc:sldMk cId="2931822366" sldId="272"/>
            <ac:spMk id="2" creationId="{353E4E6A-9716-2EE0-CB25-FCFC46BF0B14}"/>
          </ac:spMkLst>
        </pc:spChg>
        <pc:spChg chg="add del mod">
          <ac:chgData name="Silvano Ragozza" userId="0fccca07b8e9bb56" providerId="LiveId" clId="{3A06C86D-6303-46E8-A705-D1EEA15E900B}" dt="2024-05-14T16:37:09.093" v="978" actId="478"/>
          <ac:spMkLst>
            <pc:docMk/>
            <pc:sldMk cId="2931822366" sldId="272"/>
            <ac:spMk id="4" creationId="{122F841A-652F-B269-3EB9-5364AD283922}"/>
          </ac:spMkLst>
        </pc:spChg>
        <pc:picChg chg="add">
          <ac:chgData name="Silvano Ragozza" userId="0fccca07b8e9bb56" providerId="LiveId" clId="{3A06C86D-6303-46E8-A705-D1EEA15E900B}" dt="2024-05-13T21:06:30.695" v="586"/>
          <ac:picMkLst>
            <pc:docMk/>
            <pc:sldMk cId="2931822366" sldId="272"/>
            <ac:picMk id="3" creationId="{A38A27DD-2DB2-96B4-56C1-84B16C0ACE59}"/>
          </ac:picMkLst>
        </pc:picChg>
        <pc:picChg chg="add mod modCrop">
          <ac:chgData name="Silvano Ragozza" userId="0fccca07b8e9bb56" providerId="LiveId" clId="{3A06C86D-6303-46E8-A705-D1EEA15E900B}" dt="2024-05-14T16:37:39.722" v="984" actId="1076"/>
          <ac:picMkLst>
            <pc:docMk/>
            <pc:sldMk cId="2931822366" sldId="272"/>
            <ac:picMk id="6" creationId="{1FD20223-662D-69A1-F71D-7C2767CD94FA}"/>
          </ac:picMkLst>
        </pc:picChg>
        <pc:picChg chg="add del mod">
          <ac:chgData name="Silvano Ragozza" userId="0fccca07b8e9bb56" providerId="LiveId" clId="{3A06C86D-6303-46E8-A705-D1EEA15E900B}" dt="2024-05-14T16:37:00.758" v="977" actId="478"/>
          <ac:picMkLst>
            <pc:docMk/>
            <pc:sldMk cId="2931822366" sldId="272"/>
            <ac:picMk id="1026" creationId="{CAB84858-0DD2-63EA-4D10-2BC159EB687E}"/>
          </ac:picMkLst>
        </pc:picChg>
        <pc:picChg chg="del">
          <ac:chgData name="Silvano Ragozza" userId="0fccca07b8e9bb56" providerId="LiveId" clId="{3A06C86D-6303-46E8-A705-D1EEA15E900B}" dt="2024-05-13T16:41:46.441" v="544" actId="478"/>
          <ac:picMkLst>
            <pc:docMk/>
            <pc:sldMk cId="2931822366" sldId="272"/>
            <ac:picMk id="2050" creationId="{E8D13B4F-313D-5C90-849F-B5831DE4173A}"/>
          </ac:picMkLst>
        </pc:picChg>
      </pc:sldChg>
      <pc:sldChg chg="addSp modSp add mod setBg">
        <pc:chgData name="Silvano Ragozza" userId="0fccca07b8e9bb56" providerId="LiveId" clId="{3A06C86D-6303-46E8-A705-D1EEA15E900B}" dt="2024-05-13T21:32:41.268" v="741" actId="14100"/>
        <pc:sldMkLst>
          <pc:docMk/>
          <pc:sldMk cId="3827977724" sldId="273"/>
        </pc:sldMkLst>
        <pc:spChg chg="mod ord">
          <ac:chgData name="Silvano Ragozza" userId="0fccca07b8e9bb56" providerId="LiveId" clId="{3A06C86D-6303-46E8-A705-D1EEA15E900B}" dt="2024-05-13T21:32:41.268" v="741" actId="14100"/>
          <ac:spMkLst>
            <pc:docMk/>
            <pc:sldMk cId="3827977724" sldId="273"/>
            <ac:spMk id="2" creationId="{353E4E6A-9716-2EE0-CB25-FCFC46BF0B14}"/>
          </ac:spMkLst>
        </pc:spChg>
        <pc:spChg chg="add">
          <ac:chgData name="Silvano Ragozza" userId="0fccca07b8e9bb56" providerId="LiveId" clId="{3A06C86D-6303-46E8-A705-D1EEA15E900B}" dt="2024-05-13T21:32:07.031" v="717" actId="26606"/>
          <ac:spMkLst>
            <pc:docMk/>
            <pc:sldMk cId="3827977724" sldId="273"/>
            <ac:spMk id="3079" creationId="{8D06CE56-3881-4ADA-8CEF-D18B02C242A3}"/>
          </ac:spMkLst>
        </pc:spChg>
        <pc:spChg chg="add">
          <ac:chgData name="Silvano Ragozza" userId="0fccca07b8e9bb56" providerId="LiveId" clId="{3A06C86D-6303-46E8-A705-D1EEA15E900B}" dt="2024-05-13T21:32:07.031" v="717" actId="26606"/>
          <ac:spMkLst>
            <pc:docMk/>
            <pc:sldMk cId="3827977724" sldId="273"/>
            <ac:spMk id="3081" creationId="{79F3C543-62EC-4433-9C93-A2CD8764E9B4}"/>
          </ac:spMkLst>
        </pc:spChg>
        <pc:spChg chg="add">
          <ac:chgData name="Silvano Ragozza" userId="0fccca07b8e9bb56" providerId="LiveId" clId="{3A06C86D-6303-46E8-A705-D1EEA15E900B}" dt="2024-05-13T21:32:07.031" v="717" actId="26606"/>
          <ac:spMkLst>
            <pc:docMk/>
            <pc:sldMk cId="3827977724" sldId="273"/>
            <ac:spMk id="3083" creationId="{0671A8AE-40A1-4631-A6B8-581AFF065482}"/>
          </ac:spMkLst>
        </pc:spChg>
        <pc:spChg chg="add">
          <ac:chgData name="Silvano Ragozza" userId="0fccca07b8e9bb56" providerId="LiveId" clId="{3A06C86D-6303-46E8-A705-D1EEA15E900B}" dt="2024-05-13T21:32:07.031" v="717" actId="26606"/>
          <ac:spMkLst>
            <pc:docMk/>
            <pc:sldMk cId="3827977724" sldId="273"/>
            <ac:spMk id="3085" creationId="{A44CD100-6267-4E62-AA64-2182A3A6A1C0}"/>
          </ac:spMkLst>
        </pc:spChg>
        <pc:spChg chg="add">
          <ac:chgData name="Silvano Ragozza" userId="0fccca07b8e9bb56" providerId="LiveId" clId="{3A06C86D-6303-46E8-A705-D1EEA15E900B}" dt="2024-05-13T21:32:07.031" v="717" actId="26606"/>
          <ac:spMkLst>
            <pc:docMk/>
            <pc:sldMk cId="3827977724" sldId="273"/>
            <ac:spMk id="3087" creationId="{AF2F604E-43BE-4DC3-B983-E071523364F8}"/>
          </ac:spMkLst>
        </pc:spChg>
        <pc:spChg chg="add">
          <ac:chgData name="Silvano Ragozza" userId="0fccca07b8e9bb56" providerId="LiveId" clId="{3A06C86D-6303-46E8-A705-D1EEA15E900B}" dt="2024-05-13T21:32:07.031" v="717" actId="26606"/>
          <ac:spMkLst>
            <pc:docMk/>
            <pc:sldMk cId="3827977724" sldId="273"/>
            <ac:spMk id="3089" creationId="{08C9B587-E65E-4B52-B37C-ABEBB6E87928}"/>
          </ac:spMkLst>
        </pc:spChg>
        <pc:picChg chg="add mod">
          <ac:chgData name="Silvano Ragozza" userId="0fccca07b8e9bb56" providerId="LiveId" clId="{3A06C86D-6303-46E8-A705-D1EEA15E900B}" dt="2024-05-13T21:32:07.031" v="717" actId="26606"/>
          <ac:picMkLst>
            <pc:docMk/>
            <pc:sldMk cId="3827977724" sldId="273"/>
            <ac:picMk id="3074" creationId="{65C25FB9-6AFD-77F5-0B76-9471CA775BFB}"/>
          </ac:picMkLst>
        </pc:picChg>
      </pc:sldChg>
      <pc:sldChg chg="addSp delSp modSp add mod setBg">
        <pc:chgData name="Silvano Ragozza" userId="0fccca07b8e9bb56" providerId="LiveId" clId="{3A06C86D-6303-46E8-A705-D1EEA15E900B}" dt="2024-05-13T21:16:07.092" v="710" actId="1076"/>
        <pc:sldMkLst>
          <pc:docMk/>
          <pc:sldMk cId="1875038232" sldId="274"/>
        </pc:sldMkLst>
        <pc:spChg chg="mod">
          <ac:chgData name="Silvano Ragozza" userId="0fccca07b8e9bb56" providerId="LiveId" clId="{3A06C86D-6303-46E8-A705-D1EEA15E900B}" dt="2024-05-13T21:16:07.092" v="710" actId="1076"/>
          <ac:spMkLst>
            <pc:docMk/>
            <pc:sldMk cId="1875038232" sldId="274"/>
            <ac:spMk id="2" creationId="{353E4E6A-9716-2EE0-CB25-FCFC46BF0B14}"/>
          </ac:spMkLst>
        </pc:spChg>
        <pc:spChg chg="del mod">
          <ac:chgData name="Silvano Ragozza" userId="0fccca07b8e9bb56" providerId="LiveId" clId="{3A06C86D-6303-46E8-A705-D1EEA15E900B}" dt="2024-05-13T21:15:24.277" v="686" actId="478"/>
          <ac:spMkLst>
            <pc:docMk/>
            <pc:sldMk cId="1875038232" sldId="274"/>
            <ac:spMk id="4" creationId="{122F841A-652F-B269-3EB9-5364AD283922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57" creationId="{2D6FBB9D-1CAA-4D05-AB33-BABDFE17B843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59" creationId="{04727B71-B4B6-4823-80A1-68C40B475118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61" creationId="{79A6DB05-9FB5-4B07-8675-74C23D4FD89D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63" creationId="{B3F59054-3394-4D87-8BD0-A28DCD47F1BC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65" creationId="{2FE0ABA9-CAF1-4816-837D-5F28AAA08E0A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67" creationId="{BC8B9C14-70F0-4F42-85FF-0DD3D5A585A5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69" creationId="{98DE6C44-43F8-4DE4-AB81-66853FFEA09A}"/>
          </ac:spMkLst>
        </pc:spChg>
        <pc:spChg chg="add">
          <ac:chgData name="Silvano Ragozza" userId="0fccca07b8e9bb56" providerId="LiveId" clId="{3A06C86D-6303-46E8-A705-D1EEA15E900B}" dt="2024-05-13T21:15:07.751" v="683" actId="26606"/>
          <ac:spMkLst>
            <pc:docMk/>
            <pc:sldMk cId="1875038232" sldId="274"/>
            <ac:spMk id="2071" creationId="{2409529B-9B56-4F10-BE4D-F934DB89E57E}"/>
          </ac:spMkLst>
        </pc:spChg>
        <pc:picChg chg="mod">
          <ac:chgData name="Silvano Ragozza" userId="0fccca07b8e9bb56" providerId="LiveId" clId="{3A06C86D-6303-46E8-A705-D1EEA15E900B}" dt="2024-05-13T21:15:07.751" v="683" actId="26606"/>
          <ac:picMkLst>
            <pc:docMk/>
            <pc:sldMk cId="1875038232" sldId="274"/>
            <ac:picMk id="3" creationId="{A38A27DD-2DB2-96B4-56C1-84B16C0ACE59}"/>
          </ac:picMkLst>
        </pc:picChg>
        <pc:picChg chg="add del">
          <ac:chgData name="Silvano Ragozza" userId="0fccca07b8e9bb56" providerId="LiveId" clId="{3A06C86D-6303-46E8-A705-D1EEA15E900B}" dt="2024-05-13T21:11:15.049" v="649" actId="478"/>
          <ac:picMkLst>
            <pc:docMk/>
            <pc:sldMk cId="1875038232" sldId="274"/>
            <ac:picMk id="5" creationId="{1E5485F9-37DD-E5B5-C40E-EF3776A4E538}"/>
          </ac:picMkLst>
        </pc:picChg>
        <pc:picChg chg="del">
          <ac:chgData name="Silvano Ragozza" userId="0fccca07b8e9bb56" providerId="LiveId" clId="{3A06C86D-6303-46E8-A705-D1EEA15E900B}" dt="2024-05-13T21:10:04.857" v="647" actId="478"/>
          <ac:picMkLst>
            <pc:docMk/>
            <pc:sldMk cId="1875038232" sldId="274"/>
            <ac:picMk id="1026" creationId="{CAB84858-0DD2-63EA-4D10-2BC159EB687E}"/>
          </ac:picMkLst>
        </pc:picChg>
        <pc:picChg chg="add mod ord">
          <ac:chgData name="Silvano Ragozza" userId="0fccca07b8e9bb56" providerId="LiveId" clId="{3A06C86D-6303-46E8-A705-D1EEA15E900B}" dt="2024-05-13T21:15:07.751" v="683" actId="26606"/>
          <ac:picMkLst>
            <pc:docMk/>
            <pc:sldMk cId="1875038232" sldId="274"/>
            <ac:picMk id="2050" creationId="{4413FB41-E12F-48C9-7576-19B774437B6F}"/>
          </ac:picMkLst>
        </pc:picChg>
        <pc:picChg chg="add mod ord">
          <ac:chgData name="Silvano Ragozza" userId="0fccca07b8e9bb56" providerId="LiveId" clId="{3A06C86D-6303-46E8-A705-D1EEA15E900B}" dt="2024-05-13T21:15:17.954" v="684" actId="1076"/>
          <ac:picMkLst>
            <pc:docMk/>
            <pc:sldMk cId="1875038232" sldId="274"/>
            <ac:picMk id="2052" creationId="{970D7247-AAAD-E424-DCDA-B4BE7252CC71}"/>
          </ac:picMkLst>
        </pc:picChg>
      </pc:sldChg>
      <pc:sldChg chg="addSp delSp modSp add mod setBg">
        <pc:chgData name="Silvano Ragozza" userId="0fccca07b8e9bb56" providerId="LiveId" clId="{3A06C86D-6303-46E8-A705-D1EEA15E900B}" dt="2024-05-13T21:36:34.956" v="789" actId="113"/>
        <pc:sldMkLst>
          <pc:docMk/>
          <pc:sldMk cId="2584957306" sldId="275"/>
        </pc:sldMkLst>
        <pc:spChg chg="mod">
          <ac:chgData name="Silvano Ragozza" userId="0fccca07b8e9bb56" providerId="LiveId" clId="{3A06C86D-6303-46E8-A705-D1EEA15E900B}" dt="2024-05-13T21:36:34.956" v="789" actId="113"/>
          <ac:spMkLst>
            <pc:docMk/>
            <pc:sldMk cId="2584957306" sldId="275"/>
            <ac:spMk id="2" creationId="{353E4E6A-9716-2EE0-CB25-FCFC46BF0B14}"/>
          </ac:spMkLst>
        </pc:spChg>
        <pc:spChg chg="add del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05" creationId="{8D06CE56-3881-4ADA-8CEF-D18B02C242A3}"/>
          </ac:spMkLst>
        </pc:spChg>
        <pc:spChg chg="add del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07" creationId="{79F3C543-62EC-4433-9C93-A2CD8764E9B4}"/>
          </ac:spMkLst>
        </pc:spChg>
        <pc:spChg chg="add del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09" creationId="{634E5E7C-1976-4C3E-A934-9425D4F2BF63}"/>
          </ac:spMkLst>
        </pc:spChg>
        <pc:spChg chg="add del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11" creationId="{78D323F3-5366-46A1-A430-A21785CACEA0}"/>
          </ac:spMkLst>
        </pc:spChg>
        <pc:spChg chg="add del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13" creationId="{F94368A0-A606-4A85-99C2-5DEC95FCC9C0}"/>
          </ac:spMkLst>
        </pc:spChg>
        <pc:spChg chg="add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18" creationId="{8D06CE56-3881-4ADA-8CEF-D18B02C242A3}"/>
          </ac:spMkLst>
        </pc:spChg>
        <pc:spChg chg="add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20" creationId="{79F3C543-62EC-4433-9C93-A2CD8764E9B4}"/>
          </ac:spMkLst>
        </pc:spChg>
        <pc:spChg chg="add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22" creationId="{634E5E7C-1976-4C3E-A934-9425D4F2BF63}"/>
          </ac:spMkLst>
        </pc:spChg>
        <pc:spChg chg="add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24" creationId="{78D323F3-5366-46A1-A430-A21785CACEA0}"/>
          </ac:spMkLst>
        </pc:spChg>
        <pc:spChg chg="add">
          <ac:chgData name="Silvano Ragozza" userId="0fccca07b8e9bb56" providerId="LiveId" clId="{3A06C86D-6303-46E8-A705-D1EEA15E900B}" dt="2024-05-13T21:35:12.141" v="750" actId="26606"/>
          <ac:spMkLst>
            <pc:docMk/>
            <pc:sldMk cId="2584957306" sldId="275"/>
            <ac:spMk id="4126" creationId="{F94368A0-A606-4A85-99C2-5DEC95FCC9C0}"/>
          </ac:spMkLst>
        </pc:spChg>
        <pc:picChg chg="add mod ord">
          <ac:chgData name="Silvano Ragozza" userId="0fccca07b8e9bb56" providerId="LiveId" clId="{3A06C86D-6303-46E8-A705-D1EEA15E900B}" dt="2024-05-13T21:36:06.573" v="777" actId="1076"/>
          <ac:picMkLst>
            <pc:docMk/>
            <pc:sldMk cId="2584957306" sldId="275"/>
            <ac:picMk id="4098" creationId="{D8C72C9A-A0D7-51DF-BBF1-1993AE6BE62A}"/>
          </ac:picMkLst>
        </pc:picChg>
        <pc:picChg chg="add mod">
          <ac:chgData name="Silvano Ragozza" userId="0fccca07b8e9bb56" providerId="LiveId" clId="{3A06C86D-6303-46E8-A705-D1EEA15E900B}" dt="2024-05-13T21:36:01.720" v="776" actId="1076"/>
          <ac:picMkLst>
            <pc:docMk/>
            <pc:sldMk cId="2584957306" sldId="275"/>
            <ac:picMk id="4100" creationId="{BD4C3580-34EF-ABA5-23D9-7F6DE8454174}"/>
          </ac:picMkLst>
        </pc:picChg>
      </pc:sldChg>
      <pc:sldChg chg="add ord">
        <pc:chgData name="Silvano Ragozza" userId="0fccca07b8e9bb56" providerId="LiveId" clId="{3A06C86D-6303-46E8-A705-D1EEA15E900B}" dt="2024-05-14T08:47:57.037" v="913"/>
        <pc:sldMkLst>
          <pc:docMk/>
          <pc:sldMk cId="1558399719" sldId="276"/>
        </pc:sldMkLst>
      </pc:sldChg>
      <pc:sldChg chg="addSp delSp modSp add mod">
        <pc:chgData name="Silvano Ragozza" userId="0fccca07b8e9bb56" providerId="LiveId" clId="{3A06C86D-6303-46E8-A705-D1EEA15E900B}" dt="2024-05-14T07:18:44.268" v="831" actId="9405"/>
        <pc:sldMkLst>
          <pc:docMk/>
          <pc:sldMk cId="503734044" sldId="277"/>
        </pc:sldMkLst>
        <pc:picChg chg="del">
          <ac:chgData name="Silvano Ragozza" userId="0fccca07b8e9bb56" providerId="LiveId" clId="{3A06C86D-6303-46E8-A705-D1EEA15E900B}" dt="2024-05-14T07:14:36.511" v="791" actId="478"/>
          <ac:picMkLst>
            <pc:docMk/>
            <pc:sldMk cId="503734044" sldId="277"/>
            <ac:picMk id="3" creationId="{4FE0297A-7CF4-57DD-F029-421EFE6C0777}"/>
          </ac:picMkLst>
        </pc:picChg>
        <pc:picChg chg="add mod modCrop">
          <ac:chgData name="Silvano Ragozza" userId="0fccca07b8e9bb56" providerId="LiveId" clId="{3A06C86D-6303-46E8-A705-D1EEA15E900B}" dt="2024-05-14T07:17:28.628" v="826" actId="14100"/>
          <ac:picMkLst>
            <pc:docMk/>
            <pc:sldMk cId="503734044" sldId="277"/>
            <ac:picMk id="5" creationId="{CA8BC90C-92A2-DBCD-B061-844BD392176C}"/>
          </ac:picMkLst>
        </pc:picChg>
        <pc:inkChg chg="add del">
          <ac:chgData name="Silvano Ragozza" userId="0fccca07b8e9bb56" providerId="LiveId" clId="{3A06C86D-6303-46E8-A705-D1EEA15E900B}" dt="2024-05-14T07:16:23.032" v="804" actId="9405"/>
          <ac:inkMkLst>
            <pc:docMk/>
            <pc:sldMk cId="503734044" sldId="277"/>
            <ac:inkMk id="6" creationId="{7649C91E-2158-F8D7-79D2-11CA599E24F2}"/>
          </ac:inkMkLst>
        </pc:inkChg>
        <pc:inkChg chg="add del">
          <ac:chgData name="Silvano Ragozza" userId="0fccca07b8e9bb56" providerId="LiveId" clId="{3A06C86D-6303-46E8-A705-D1EEA15E900B}" dt="2024-05-14T07:16:42.315" v="806" actId="9405"/>
          <ac:inkMkLst>
            <pc:docMk/>
            <pc:sldMk cId="503734044" sldId="277"/>
            <ac:inkMk id="7" creationId="{4497E9E7-3707-772F-45A5-554A9AFE1F18}"/>
          </ac:inkMkLst>
        </pc:inkChg>
        <pc:inkChg chg="add">
          <ac:chgData name="Silvano Ragozza" userId="0fccca07b8e9bb56" providerId="LiveId" clId="{3A06C86D-6303-46E8-A705-D1EEA15E900B}" dt="2024-05-14T07:18:04.470" v="827" actId="9405"/>
          <ac:inkMkLst>
            <pc:docMk/>
            <pc:sldMk cId="503734044" sldId="277"/>
            <ac:inkMk id="8" creationId="{2E731CAF-7A52-55E0-A03B-41566A575631}"/>
          </ac:inkMkLst>
        </pc:inkChg>
        <pc:inkChg chg="add del">
          <ac:chgData name="Silvano Ragozza" userId="0fccca07b8e9bb56" providerId="LiveId" clId="{3A06C86D-6303-46E8-A705-D1EEA15E900B}" dt="2024-05-14T07:18:30.467" v="829" actId="9405"/>
          <ac:inkMkLst>
            <pc:docMk/>
            <pc:sldMk cId="503734044" sldId="277"/>
            <ac:inkMk id="9" creationId="{206933A7-8FE5-B024-C514-BD29D8464C7C}"/>
          </ac:inkMkLst>
        </pc:inkChg>
        <pc:inkChg chg="add">
          <ac:chgData name="Silvano Ragozza" userId="0fccca07b8e9bb56" providerId="LiveId" clId="{3A06C86D-6303-46E8-A705-D1EEA15E900B}" dt="2024-05-14T07:18:43.198" v="830" actId="9405"/>
          <ac:inkMkLst>
            <pc:docMk/>
            <pc:sldMk cId="503734044" sldId="277"/>
            <ac:inkMk id="10" creationId="{83DE17CE-2454-074A-FB02-ADBAF3F43C02}"/>
          </ac:inkMkLst>
        </pc:inkChg>
        <pc:inkChg chg="add">
          <ac:chgData name="Silvano Ragozza" userId="0fccca07b8e9bb56" providerId="LiveId" clId="{3A06C86D-6303-46E8-A705-D1EEA15E900B}" dt="2024-05-14T07:18:44.268" v="831" actId="9405"/>
          <ac:inkMkLst>
            <pc:docMk/>
            <pc:sldMk cId="503734044" sldId="277"/>
            <ac:inkMk id="11" creationId="{0765D143-DE22-01B4-DC29-F28AD408331D}"/>
          </ac:inkMkLst>
        </pc:inkChg>
      </pc:sldChg>
      <pc:sldChg chg="addSp delSp modSp add mod">
        <pc:chgData name="Silvano Ragozza" userId="0fccca07b8e9bb56" providerId="LiveId" clId="{3A06C86D-6303-46E8-A705-D1EEA15E900B}" dt="2024-05-14T16:41:19.877" v="988"/>
        <pc:sldMkLst>
          <pc:docMk/>
          <pc:sldMk cId="3799832882" sldId="278"/>
        </pc:sldMkLst>
        <pc:spChg chg="mod">
          <ac:chgData name="Silvano Ragozza" userId="0fccca07b8e9bb56" providerId="LiveId" clId="{3A06C86D-6303-46E8-A705-D1EEA15E900B}" dt="2024-05-14T07:56:00.822" v="840" actId="20577"/>
          <ac:spMkLst>
            <pc:docMk/>
            <pc:sldMk cId="3799832882" sldId="278"/>
            <ac:spMk id="2" creationId="{353E4E6A-9716-2EE0-CB25-FCFC46BF0B14}"/>
          </ac:spMkLst>
        </pc:spChg>
        <pc:picChg chg="add">
          <ac:chgData name="Silvano Ragozza" userId="0fccca07b8e9bb56" providerId="LiveId" clId="{3A06C86D-6303-46E8-A705-D1EEA15E900B}" dt="2024-05-14T16:41:19.877" v="988"/>
          <ac:picMkLst>
            <pc:docMk/>
            <pc:sldMk cId="3799832882" sldId="278"/>
            <ac:picMk id="3" creationId="{2A910FDA-90FA-BBD8-DCA4-9081A32522C8}"/>
          </ac:picMkLst>
        </pc:picChg>
        <pc:picChg chg="add del mod">
          <ac:chgData name="Silvano Ragozza" userId="0fccca07b8e9bb56" providerId="LiveId" clId="{3A06C86D-6303-46E8-A705-D1EEA15E900B}" dt="2024-05-14T16:41:10.989" v="987" actId="478"/>
          <ac:picMkLst>
            <pc:docMk/>
            <pc:sldMk cId="3799832882" sldId="278"/>
            <ac:picMk id="1026" creationId="{97670F76-59B7-E5E5-5844-1576439DC059}"/>
          </ac:picMkLst>
        </pc:picChg>
        <pc:picChg chg="add del mod">
          <ac:chgData name="Silvano Ragozza" userId="0fccca07b8e9bb56" providerId="LiveId" clId="{3A06C86D-6303-46E8-A705-D1EEA15E900B}" dt="2024-05-14T16:41:09.700" v="986" actId="478"/>
          <ac:picMkLst>
            <pc:docMk/>
            <pc:sldMk cId="3799832882" sldId="278"/>
            <ac:picMk id="1028" creationId="{8AB8EEBB-6C2D-9D14-920F-096DC5C20768}"/>
          </ac:picMkLst>
        </pc:picChg>
      </pc:sldChg>
      <pc:sldChg chg="delSp modSp add mod">
        <pc:chgData name="Silvano Ragozza" userId="0fccca07b8e9bb56" providerId="LiveId" clId="{3A06C86D-6303-46E8-A705-D1EEA15E900B}" dt="2024-05-14T08:26:33.963" v="911" actId="20577"/>
        <pc:sldMkLst>
          <pc:docMk/>
          <pc:sldMk cId="2961357980" sldId="279"/>
        </pc:sldMkLst>
        <pc:spChg chg="mod">
          <ac:chgData name="Silvano Ragozza" userId="0fccca07b8e9bb56" providerId="LiveId" clId="{3A06C86D-6303-46E8-A705-D1EEA15E900B}" dt="2024-05-14T08:26:33.963" v="911" actId="20577"/>
          <ac:spMkLst>
            <pc:docMk/>
            <pc:sldMk cId="2961357980" sldId="279"/>
            <ac:spMk id="2" creationId="{353E4E6A-9716-2EE0-CB25-FCFC46BF0B14}"/>
          </ac:spMkLst>
        </pc:spChg>
        <pc:picChg chg="del">
          <ac:chgData name="Silvano Ragozza" userId="0fccca07b8e9bb56" providerId="LiveId" clId="{3A06C86D-6303-46E8-A705-D1EEA15E900B}" dt="2024-05-14T08:22:12.737" v="853" actId="478"/>
          <ac:picMkLst>
            <pc:docMk/>
            <pc:sldMk cId="2961357980" sldId="279"/>
            <ac:picMk id="1026" creationId="{97670F76-59B7-E5E5-5844-1576439DC059}"/>
          </ac:picMkLst>
        </pc:picChg>
        <pc:picChg chg="del">
          <ac:chgData name="Silvano Ragozza" userId="0fccca07b8e9bb56" providerId="LiveId" clId="{3A06C86D-6303-46E8-A705-D1EEA15E900B}" dt="2024-05-14T08:22:11.213" v="852" actId="478"/>
          <ac:picMkLst>
            <pc:docMk/>
            <pc:sldMk cId="2961357980" sldId="279"/>
            <ac:picMk id="1028" creationId="{8AB8EEBB-6C2D-9D14-920F-096DC5C20768}"/>
          </ac:picMkLst>
        </pc:picChg>
      </pc:sldChg>
      <pc:sldChg chg="addSp modSp add mod setBg">
        <pc:chgData name="Silvano Ragozza" userId="0fccca07b8e9bb56" providerId="LiveId" clId="{3A06C86D-6303-46E8-A705-D1EEA15E900B}" dt="2024-05-14T09:10:16.227" v="975" actId="1076"/>
        <pc:sldMkLst>
          <pc:docMk/>
          <pc:sldMk cId="1751614732" sldId="280"/>
        </pc:sldMkLst>
        <pc:spChg chg="mod ord">
          <ac:chgData name="Silvano Ragozza" userId="0fccca07b8e9bb56" providerId="LiveId" clId="{3A06C86D-6303-46E8-A705-D1EEA15E900B}" dt="2024-05-14T09:10:16.227" v="975" actId="1076"/>
          <ac:spMkLst>
            <pc:docMk/>
            <pc:sldMk cId="1751614732" sldId="280"/>
            <ac:spMk id="2" creationId="{353E4E6A-9716-2EE0-CB25-FCFC46BF0B14}"/>
          </ac:spMkLst>
        </pc:spChg>
        <pc:spChg chg="add">
          <ac:chgData name="Silvano Ragozza" userId="0fccca07b8e9bb56" providerId="LiveId" clId="{3A06C86D-6303-46E8-A705-D1EEA15E900B}" dt="2024-05-14T09:08:36.710" v="917" actId="26606"/>
          <ac:spMkLst>
            <pc:docMk/>
            <pc:sldMk cId="1751614732" sldId="280"/>
            <ac:spMk id="2055" creationId="{8D06CE56-3881-4ADA-8CEF-D18B02C242A3}"/>
          </ac:spMkLst>
        </pc:spChg>
        <pc:spChg chg="add">
          <ac:chgData name="Silvano Ragozza" userId="0fccca07b8e9bb56" providerId="LiveId" clId="{3A06C86D-6303-46E8-A705-D1EEA15E900B}" dt="2024-05-14T09:08:36.710" v="917" actId="26606"/>
          <ac:spMkLst>
            <pc:docMk/>
            <pc:sldMk cId="1751614732" sldId="280"/>
            <ac:spMk id="2057" creationId="{79F3C543-62EC-4433-9C93-A2CD8764E9B4}"/>
          </ac:spMkLst>
        </pc:spChg>
        <pc:spChg chg="add">
          <ac:chgData name="Silvano Ragozza" userId="0fccca07b8e9bb56" providerId="LiveId" clId="{3A06C86D-6303-46E8-A705-D1EEA15E900B}" dt="2024-05-14T09:08:36.710" v="917" actId="26606"/>
          <ac:spMkLst>
            <pc:docMk/>
            <pc:sldMk cId="1751614732" sldId="280"/>
            <ac:spMk id="2059" creationId="{0EECA69B-4C2A-7F31-8019-E90DB3BD49CB}"/>
          </ac:spMkLst>
        </pc:spChg>
        <pc:spChg chg="add">
          <ac:chgData name="Silvano Ragozza" userId="0fccca07b8e9bb56" providerId="LiveId" clId="{3A06C86D-6303-46E8-A705-D1EEA15E900B}" dt="2024-05-14T09:08:36.710" v="917" actId="26606"/>
          <ac:spMkLst>
            <pc:docMk/>
            <pc:sldMk cId="1751614732" sldId="280"/>
            <ac:spMk id="2061" creationId="{857DEAC1-B3AA-6569-0A44-A191DF2F3C67}"/>
          </ac:spMkLst>
        </pc:spChg>
        <pc:spChg chg="add">
          <ac:chgData name="Silvano Ragozza" userId="0fccca07b8e9bb56" providerId="LiveId" clId="{3A06C86D-6303-46E8-A705-D1EEA15E900B}" dt="2024-05-14T09:08:36.710" v="917" actId="26606"/>
          <ac:spMkLst>
            <pc:docMk/>
            <pc:sldMk cId="1751614732" sldId="280"/>
            <ac:spMk id="2063" creationId="{47F32F7B-3250-A16C-13CF-57F728E049F6}"/>
          </ac:spMkLst>
        </pc:spChg>
        <pc:spChg chg="add">
          <ac:chgData name="Silvano Ragozza" userId="0fccca07b8e9bb56" providerId="LiveId" clId="{3A06C86D-6303-46E8-A705-D1EEA15E900B}" dt="2024-05-14T09:08:36.710" v="917" actId="26606"/>
          <ac:spMkLst>
            <pc:docMk/>
            <pc:sldMk cId="1751614732" sldId="280"/>
            <ac:spMk id="2065" creationId="{98DE8DCB-6F40-A3E0-5DE3-7510A3C2A35F}"/>
          </ac:spMkLst>
        </pc:spChg>
        <pc:picChg chg="add mod">
          <ac:chgData name="Silvano Ragozza" userId="0fccca07b8e9bb56" providerId="LiveId" clId="{3A06C86D-6303-46E8-A705-D1EEA15E900B}" dt="2024-05-14T09:09:20.898" v="919" actId="14100"/>
          <ac:picMkLst>
            <pc:docMk/>
            <pc:sldMk cId="1751614732" sldId="280"/>
            <ac:picMk id="2050" creationId="{8CA26C50-908C-6C70-F614-FE7BE7B9E778}"/>
          </ac:picMkLst>
        </pc:picChg>
      </pc:sldChg>
      <pc:sldChg chg="add">
        <pc:chgData name="Silvano Ragozza" userId="0fccca07b8e9bb56" providerId="LiveId" clId="{3A06C86D-6303-46E8-A705-D1EEA15E900B}" dt="2024-05-14T16:36:58.375" v="976" actId="2890"/>
        <pc:sldMkLst>
          <pc:docMk/>
          <pc:sldMk cId="2393050610" sldId="281"/>
        </pc:sldMkLst>
      </pc:sldChg>
      <pc:sldChg chg="add">
        <pc:chgData name="Silvano Ragozza" userId="0fccca07b8e9bb56" providerId="LiveId" clId="{3A06C86D-6303-46E8-A705-D1EEA15E900B}" dt="2024-05-14T16:41:06.099" v="985" actId="2890"/>
        <pc:sldMkLst>
          <pc:docMk/>
          <pc:sldMk cId="4271445719" sldId="282"/>
        </pc:sldMkLst>
      </pc:sldChg>
      <pc:sldChg chg="addSp delSp modSp add">
        <pc:chgData name="Silvano Ragozza" userId="0fccca07b8e9bb56" providerId="LiveId" clId="{3A06C86D-6303-46E8-A705-D1EEA15E900B}" dt="2024-05-14T16:42:39.669" v="993" actId="1036"/>
        <pc:sldMkLst>
          <pc:docMk/>
          <pc:sldMk cId="3847157594" sldId="283"/>
        </pc:sldMkLst>
        <pc:spChg chg="mod">
          <ac:chgData name="Silvano Ragozza" userId="0fccca07b8e9bb56" providerId="LiveId" clId="{3A06C86D-6303-46E8-A705-D1EEA15E900B}" dt="2024-05-14T16:42:39.669" v="993" actId="1036"/>
          <ac:spMkLst>
            <pc:docMk/>
            <pc:sldMk cId="3847157594" sldId="283"/>
            <ac:spMk id="2" creationId="{353E4E6A-9716-2EE0-CB25-FCFC46BF0B14}"/>
          </ac:spMkLst>
        </pc:spChg>
        <pc:picChg chg="del">
          <ac:chgData name="Silvano Ragozza" userId="0fccca07b8e9bb56" providerId="LiveId" clId="{3A06C86D-6303-46E8-A705-D1EEA15E900B}" dt="2024-05-14T16:42:24.808" v="990" actId="478"/>
          <ac:picMkLst>
            <pc:docMk/>
            <pc:sldMk cId="3847157594" sldId="283"/>
            <ac:picMk id="3" creationId="{2A910FDA-90FA-BBD8-DCA4-9081A32522C8}"/>
          </ac:picMkLst>
        </pc:picChg>
        <pc:picChg chg="add mod">
          <ac:chgData name="Silvano Ragozza" userId="0fccca07b8e9bb56" providerId="LiveId" clId="{3A06C86D-6303-46E8-A705-D1EEA15E900B}" dt="2024-05-14T16:42:39.669" v="993" actId="1036"/>
          <ac:picMkLst>
            <pc:docMk/>
            <pc:sldMk cId="3847157594" sldId="283"/>
            <ac:picMk id="2050" creationId="{B41DBEDB-9800-B535-28D4-BF3AD3D63E2B}"/>
          </ac:picMkLst>
        </pc:picChg>
      </pc:sldChg>
      <pc:sldMasterChg chg="del delSldLayout">
        <pc:chgData name="Silvano Ragozza" userId="0fccca07b8e9bb56" providerId="LiveId" clId="{3A06C86D-6303-46E8-A705-D1EEA15E900B}" dt="2024-05-13T13:49:25.664" v="24" actId="26606"/>
        <pc:sldMasterMkLst>
          <pc:docMk/>
          <pc:sldMasterMk cId="2569694124" sldId="2147483648"/>
        </pc:sldMasterMkLst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2085949438" sldId="2147483649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2446186929" sldId="2147483650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382264677" sldId="2147483651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1762345779" sldId="2147483652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1203374185" sldId="2147483653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1375954731" sldId="2147483654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1093504668" sldId="2147483655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974366465" sldId="2147483656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3889919110" sldId="2147483657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1384180629" sldId="2147483658"/>
          </pc:sldLayoutMkLst>
        </pc:sldLayoutChg>
        <pc:sldLayoutChg chg="del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569694124" sldId="2147483648"/>
            <pc:sldLayoutMk cId="4194829601" sldId="2147483659"/>
          </pc:sldLayoutMkLst>
        </pc:sldLayoutChg>
      </pc:sldMasterChg>
      <pc:sldMasterChg chg="add addSldLayout">
        <pc:chgData name="Silvano Ragozza" userId="0fccca07b8e9bb56" providerId="LiveId" clId="{3A06C86D-6303-46E8-A705-D1EEA15E900B}" dt="2024-05-13T13:49:25.664" v="24" actId="26606"/>
        <pc:sldMasterMkLst>
          <pc:docMk/>
          <pc:sldMasterMk cId="2966084376" sldId="2147483678"/>
        </pc:sldMasterMkLst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2998138552" sldId="2147483667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2509168888" sldId="2147483668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3448243282" sldId="2147483669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2313976328" sldId="2147483670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1016954437" sldId="2147483671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3828136678" sldId="2147483672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3087886990" sldId="2147483673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1099640021" sldId="2147483674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3446196780" sldId="2147483675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2839455470" sldId="2147483676"/>
          </pc:sldLayoutMkLst>
        </pc:sldLayoutChg>
        <pc:sldLayoutChg chg="add">
          <pc:chgData name="Silvano Ragozza" userId="0fccca07b8e9bb56" providerId="LiveId" clId="{3A06C86D-6303-46E8-A705-D1EEA15E900B}" dt="2024-05-13T13:49:25.664" v="24" actId="26606"/>
          <pc:sldLayoutMkLst>
            <pc:docMk/>
            <pc:sldMasterMk cId="2966084376" sldId="2147483678"/>
            <pc:sldLayoutMk cId="3222243733" sldId="2147483677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7:18:04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7:18:43.1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24575,'3'0'0,"0"-1"0,-1 1 0,1-1 0,0 1 0,-1 0 0,1 0 0,0 0 0,3 1 0,5 0 0,371-1 0,-350 2 0,0 1 0,37 8 0,-34-4 0,54 3 0,482-9 0,-274-3 0,571 2 0,-843 2 0,0 1 0,0 1 0,0 1 0,40 13 0,-36-9 0,0-1 0,51 6 0,92-12 0,-2-1 0,-141 3 0,0 2 0,52 16 0,-55-14 0,1 0 0,0-2 0,41 4 0,52 6 0,-78-9 0,54 2 0,-55-8 0,11-1 0,1 3 0,63 11 0,-84-9 0,46 1 0,-52-5 0,0 1 0,51 10 0,-46-4 0,1-3 0,-1 0 0,36 0 0,98-7 0,-60 0 0,1215 2 0,-1287 2 0,0 1 0,39 9 0,42 4 0,300-13 0,-214-6 0,121 3-1365,-293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14T07:18:44.2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46AE8-3F42-40C8-B140-017AD2677EFD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80C8E-52E3-4238-82D9-23BCA02D31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60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0C8E-52E3-4238-82D9-23BCA02D31A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26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80C8E-52E3-4238-82D9-23BCA02D31A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38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88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9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5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4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5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8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1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5B841E-E99A-6448-AE81-9B35C199F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" r="26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5DAFD5-DC25-ACF9-5A4F-98D5B5B4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GABRIELE LINCIO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8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919"/>
            <a:ext cx="12210353" cy="6750081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8242028" y="3153674"/>
            <a:ext cx="3844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400" b="1" dirty="0">
              <a:solidFill>
                <a:srgbClr val="FFFF00"/>
              </a:solidFill>
            </a:endParaRPr>
          </a:p>
          <a:p>
            <a:r>
              <a:rPr lang="it-IT" sz="4400" b="1" dirty="0">
                <a:solidFill>
                  <a:schemeClr val="bg1"/>
                </a:solidFill>
              </a:rPr>
              <a:t>Marburgo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3F17E7BC-3B13-84AA-F3D5-AB05DAF7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4" y="649749"/>
            <a:ext cx="7091011" cy="590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4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21" y="66109"/>
            <a:ext cx="12210353" cy="6750081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9589048" y="3910758"/>
            <a:ext cx="1845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400" b="1" dirty="0">
              <a:solidFill>
                <a:srgbClr val="FFFF00"/>
              </a:solidFill>
            </a:endParaRPr>
          </a:p>
          <a:p>
            <a:r>
              <a:rPr lang="it-IT" sz="4400" b="1" dirty="0">
                <a:solidFill>
                  <a:schemeClr val="bg1"/>
                </a:solidFill>
              </a:rPr>
              <a:t>Roma</a:t>
            </a:r>
          </a:p>
        </p:txBody>
      </p:sp>
      <p:pic>
        <p:nvPicPr>
          <p:cNvPr id="6146" name="Picture 2" descr="Largo di S. Susanna 13">
            <a:extLst>
              <a:ext uri="{FF2B5EF4-FFF2-40B4-BE49-F238E27FC236}">
                <a16:creationId xmlns:a16="http://schemas.microsoft.com/office/drawing/2014/main" id="{D0CDA518-7BC4-594B-2E74-15E9B157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3" y="356644"/>
            <a:ext cx="8016282" cy="614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8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Wetzlar | Dom und Lahnbrücke Foto &amp; Bild | deutschland, europe, hessen ...">
            <a:extLst>
              <a:ext uri="{FF2B5EF4-FFF2-40B4-BE49-F238E27FC236}">
                <a16:creationId xmlns:a16="http://schemas.microsoft.com/office/drawing/2014/main" id="{2B48EC49-73A6-AD48-DB7B-60E91049E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10112" b="-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Rectangle 7182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9" y="2963720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185" name="Rectangle 71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700" b="1" dirty="0">
                <a:solidFill>
                  <a:schemeClr val="bg1"/>
                </a:solidFill>
              </a:rPr>
              <a:t>		</a:t>
            </a:r>
            <a:r>
              <a:rPr lang="en-US" sz="4400" b="1" dirty="0">
                <a:solidFill>
                  <a:schemeClr val="bg1"/>
                </a:solidFill>
              </a:rPr>
              <a:t>Wetzlar</a:t>
            </a:r>
          </a:p>
        </p:txBody>
      </p:sp>
    </p:spTree>
    <p:extLst>
      <p:ext uri="{BB962C8B-B14F-4D97-AF65-F5344CB8AC3E}">
        <p14:creationId xmlns:p14="http://schemas.microsoft.com/office/powerpoint/2010/main" val="212516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44" y="3464239"/>
            <a:ext cx="4485861" cy="108813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Ernst </a:t>
            </a:r>
            <a:r>
              <a:rPr lang="en-US" sz="4000" b="1" dirty="0" err="1"/>
              <a:t>Leinz</a:t>
            </a:r>
            <a:br>
              <a:rPr lang="en-US" sz="4000" b="1" dirty="0"/>
            </a:br>
            <a:r>
              <a:rPr lang="en-US" sz="4000" b="1" dirty="0"/>
              <a:t>(1843-1920)</a:t>
            </a:r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700" b="1" dirty="0"/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8F2A449D-3AE2-DC9D-6317-F8A12327E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40" b="-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5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7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DE66A1-7011-F432-CEDF-7C33E2D9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606" y="17698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1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D13B4F-313D-5C90-849F-B5831DE41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5" y="543046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A0E8C0-93DE-A96A-173B-DF55EE3A6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0"/>
          <a:stretch/>
        </p:blipFill>
        <p:spPr bwMode="auto">
          <a:xfrm>
            <a:off x="4124445" y="2343873"/>
            <a:ext cx="7762033" cy="397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8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" y="0"/>
            <a:ext cx="12192000" cy="6858000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microscopio">
            <a:extLst>
              <a:ext uri="{FF2B5EF4-FFF2-40B4-BE49-F238E27FC236}">
                <a16:creationId xmlns:a16="http://schemas.microsoft.com/office/drawing/2014/main" id="{1A6E445E-AC7A-3B67-3CB8-924C0940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1" y="0"/>
            <a:ext cx="4903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copio">
            <a:extLst>
              <a:ext uri="{FF2B5EF4-FFF2-40B4-BE49-F238E27FC236}">
                <a16:creationId xmlns:a16="http://schemas.microsoft.com/office/drawing/2014/main" id="{D39506C9-E553-89D6-3C4B-28A79BEDC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t="93907" r="12931"/>
          <a:stretch/>
        </p:blipFill>
        <p:spPr bwMode="auto">
          <a:xfrm>
            <a:off x="5214758" y="2926093"/>
            <a:ext cx="6888752" cy="12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905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8A27DD-2DB2-96B4-56C1-84B16C0A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FD20223-662D-69A1-F71D-7C2767CD9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64" t="27670" r="29032" b="16559"/>
          <a:stretch/>
        </p:blipFill>
        <p:spPr>
          <a:xfrm>
            <a:off x="1514167" y="341348"/>
            <a:ext cx="8937523" cy="61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2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8A27DD-2DB2-96B4-56C1-84B16C0AC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isultato immagine per Mozzio">
            <a:extLst>
              <a:ext uri="{FF2B5EF4-FFF2-40B4-BE49-F238E27FC236}">
                <a16:creationId xmlns:a16="http://schemas.microsoft.com/office/drawing/2014/main" id="{CAB84858-0DD2-63EA-4D10-2BC159EB6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36" y="354574"/>
            <a:ext cx="8139727" cy="50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2F841A-652F-B269-3EB9-5364AD283922}"/>
              </a:ext>
            </a:extLst>
          </p:cNvPr>
          <p:cNvSpPr txBox="1"/>
          <p:nvPr/>
        </p:nvSpPr>
        <p:spPr>
          <a:xfrm>
            <a:off x="4001727" y="5677447"/>
            <a:ext cx="4680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Mozzio di Crodo</a:t>
            </a:r>
          </a:p>
        </p:txBody>
      </p:sp>
    </p:spTree>
    <p:extLst>
      <p:ext uri="{BB962C8B-B14F-4D97-AF65-F5344CB8AC3E}">
        <p14:creationId xmlns:p14="http://schemas.microsoft.com/office/powerpoint/2010/main" val="239305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urisia Sparkling Spring Water 1 Lt | Alma Gourmet Online Store - The ...">
            <a:extLst>
              <a:ext uri="{FF2B5EF4-FFF2-40B4-BE49-F238E27FC236}">
                <a16:creationId xmlns:a16="http://schemas.microsoft.com/office/drawing/2014/main" id="{4413FB41-E12F-48C9-7576-19B774437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14015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38A27DD-2DB2-96B4-56C1-84B16C0A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70" b="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70D7247-AAAD-E424-DCDA-B4BE7252C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r="4402" b="-1"/>
          <a:stretch/>
        </p:blipFill>
        <p:spPr bwMode="auto">
          <a:xfrm>
            <a:off x="3376941" y="2895994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5" name="Freeform: Shape 206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7" name="Freeform: Shape 206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053" y="828658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Lurisia</a:t>
            </a:r>
            <a:endParaRPr lang="en-US" b="1" dirty="0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03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E0297A-7CF4-57DD-F029-421EFE6C0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65" b="146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2155"/>
            <a:ext cx="12191999" cy="11558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5DAFD5-DC25-ACF9-5A4F-98D5B5B4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0" y="5865805"/>
            <a:ext cx="11536419" cy="80785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			</a:t>
            </a:r>
            <a:r>
              <a:rPr lang="en-US" sz="3200" b="1" dirty="0" err="1"/>
              <a:t>Collegio</a:t>
            </a:r>
            <a:r>
              <a:rPr lang="en-US" sz="3200" b="1" dirty="0"/>
              <a:t> </a:t>
            </a:r>
            <a:r>
              <a:rPr lang="en-US" sz="3200" b="1" dirty="0" err="1"/>
              <a:t>Mellerio</a:t>
            </a:r>
            <a:r>
              <a:rPr lang="en-US" sz="3200" b="1" dirty="0"/>
              <a:t> </a:t>
            </a:r>
            <a:r>
              <a:rPr lang="en-US" sz="3200" b="1" dirty="0" err="1"/>
              <a:t>Rosmini</a:t>
            </a:r>
            <a:endParaRPr lang="en-US" sz="3200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7F32F7B-3250-A16C-13CF-57F728E0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438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DE8DCB-6F40-A3E0-5DE3-7510A3C2A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62672" y="6276696"/>
            <a:ext cx="7315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9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C25FB9-6AFD-77F5-0B76-9471CA775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r="1" b="1351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25" y="3429000"/>
            <a:ext cx="4023360" cy="8396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Autunite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77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Rectangle 411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0" name="Rectangle 411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22" name="Rectangle 4121">
            <a:extLst>
              <a:ext uri="{FF2B5EF4-FFF2-40B4-BE49-F238E27FC236}">
                <a16:creationId xmlns:a16="http://schemas.microsoft.com/office/drawing/2014/main" id="{634E5E7C-1976-4C3E-A934-9425D4F2B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24" name="Rectangle 4123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4727448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Marie Curie</a:t>
            </a:r>
          </a:p>
        </p:txBody>
      </p:sp>
      <p:sp>
        <p:nvSpPr>
          <p:cNvPr id="4126" name="Rectangle: Rounded Corners 4125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100" name="Picture 4" descr="Marie Curie Has Been Declared the Most Influential Woman in History ...">
            <a:extLst>
              <a:ext uri="{FF2B5EF4-FFF2-40B4-BE49-F238E27FC236}">
                <a16:creationId xmlns:a16="http://schemas.microsoft.com/office/drawing/2014/main" id="{BD4C3580-34EF-ABA5-23D9-7F6DE8454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r="18259" b="1"/>
          <a:stretch/>
        </p:blipFill>
        <p:spPr bwMode="auto">
          <a:xfrm flipH="1">
            <a:off x="10827" y="315215"/>
            <a:ext cx="5989300" cy="44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ent'anni fa il premio Nobel Marie Curie a Lurisia - L'Unione Monregalese">
            <a:extLst>
              <a:ext uri="{FF2B5EF4-FFF2-40B4-BE49-F238E27FC236}">
                <a16:creationId xmlns:a16="http://schemas.microsoft.com/office/drawing/2014/main" id="{D8C72C9A-A0D7-51DF-BBF1-1993AE6BE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r="4527" b="-3"/>
          <a:stretch/>
        </p:blipFill>
        <p:spPr bwMode="auto">
          <a:xfrm>
            <a:off x="6101403" y="315215"/>
            <a:ext cx="5989320" cy="44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57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chemeClr val="bg1"/>
                </a:solidFill>
              </a:rPr>
              <a:t>	Alberto Pelloux		339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950656-2EA2-95DF-1E6C-F3E77C15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819" y="744793"/>
            <a:ext cx="5390535" cy="53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2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chemeClr val="bg1"/>
                </a:solidFill>
              </a:rPr>
              <a:t>		Cagliari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10FDA-90FA-BBD8-DCA4-9081A325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06" y="595312"/>
            <a:ext cx="5648325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9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		</a:t>
            </a:r>
            <a:r>
              <a:rPr lang="it-IT" sz="4800" b="1" dirty="0">
                <a:solidFill>
                  <a:schemeClr val="bg1"/>
                </a:solidFill>
              </a:rPr>
              <a:t>Modena</a:t>
            </a:r>
          </a:p>
        </p:txBody>
      </p:sp>
      <p:pic>
        <p:nvPicPr>
          <p:cNvPr id="2050" name="Picture 2" descr="Università degli Studi di Modena e Reggio Emilia">
            <a:extLst>
              <a:ext uri="{FF2B5EF4-FFF2-40B4-BE49-F238E27FC236}">
                <a16:creationId xmlns:a16="http://schemas.microsoft.com/office/drawing/2014/main" id="{B41DBEDB-9800-B535-28D4-BF3AD3D6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884" y="719137"/>
            <a:ext cx="5534025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15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670F76-59B7-E5E5-5844-1576439D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5" y="276915"/>
            <a:ext cx="7542895" cy="516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AB8EEBB-6C2D-9D14-920F-096DC5C2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69" y="2469337"/>
            <a:ext cx="5417462" cy="390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445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FFFF00"/>
                </a:solidFill>
                <a:latin typeface="Abadi" panose="020B0604020104020204" pitchFamily="34" charset="0"/>
              </a:rPr>
              <a:t>Giulia, Nerita, Corrao, </a:t>
            </a:r>
            <a:r>
              <a:rPr lang="it-IT" sz="4400" dirty="0" err="1">
                <a:solidFill>
                  <a:srgbClr val="FFFF00"/>
                </a:solidFill>
                <a:latin typeface="Abadi" panose="020B0604020104020204" pitchFamily="34" charset="0"/>
              </a:rPr>
              <a:t>Hotham</a:t>
            </a:r>
            <a:r>
              <a:rPr lang="it-IT" sz="4400" dirty="0">
                <a:solidFill>
                  <a:srgbClr val="FFFF00"/>
                </a:solidFill>
                <a:latin typeface="Abadi" panose="020B0604020104020204" pitchFamily="34" charset="0"/>
              </a:rPr>
              <a:t>, Graham, Sciacca, Ferdinandea…</a:t>
            </a:r>
            <a:br>
              <a:rPr lang="it-IT" sz="4400" dirty="0">
                <a:solidFill>
                  <a:srgbClr val="FFFF00"/>
                </a:solidFill>
                <a:latin typeface="Abadi" panose="020B0604020104020204" pitchFamily="34" charset="0"/>
              </a:rPr>
            </a:br>
            <a:br>
              <a:rPr lang="it-IT" sz="44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it-IT" sz="4400" dirty="0">
                <a:solidFill>
                  <a:schemeClr val="bg1"/>
                </a:solidFill>
                <a:latin typeface="Abadi" panose="020B0604020104020204" pitchFamily="34" charset="0"/>
              </a:rPr>
              <a:t>Tanti nomi per un’isola che non c’è</a:t>
            </a:r>
          </a:p>
        </p:txBody>
      </p:sp>
    </p:spTree>
    <p:extLst>
      <p:ext uri="{BB962C8B-B14F-4D97-AF65-F5344CB8AC3E}">
        <p14:creationId xmlns:p14="http://schemas.microsoft.com/office/powerpoint/2010/main" val="2961357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F99517-91EE-B786-83D5-4D2EE859F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2155"/>
            <a:ext cx="12191999" cy="1155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2" y="5865805"/>
            <a:ext cx="7518195" cy="80785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/>
              <a:t>					Genova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47F32F7B-3250-A16C-13CF-57F728E0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438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98DE8DCB-6F40-A3E0-5DE3-7510A3C2A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58348" y="6276696"/>
            <a:ext cx="7315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138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- Del Rutilo dell’Alpe Veglia (Torino,1904)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Sul Berillo della </a:t>
            </a:r>
            <a:r>
              <a:rPr lang="it-IT" sz="3200" dirty="0" err="1">
                <a:solidFill>
                  <a:schemeClr val="bg1"/>
                </a:solidFill>
              </a:rPr>
              <a:t>Vall’Antoliva</a:t>
            </a:r>
            <a:r>
              <a:rPr lang="it-IT" sz="3200" dirty="0">
                <a:solidFill>
                  <a:schemeClr val="bg1"/>
                </a:solidFill>
              </a:rPr>
              <a:t> e di Cosasca (Torino,1905)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Di alcuni minerali dell’Alpe Veglia (Torino,1910)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Le esperienze geochimiche di Giorgio Spezia (Pavia,1910)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D’una Dolomite ferrifera del traforo del Sempione (Torino,1911)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</a:t>
            </a:r>
            <a:r>
              <a:rPr lang="it-IT" sz="3200" dirty="0" err="1">
                <a:solidFill>
                  <a:schemeClr val="bg1"/>
                </a:solidFill>
              </a:rPr>
              <a:t>Einschlusse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im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Granit</a:t>
            </a:r>
            <a:r>
              <a:rPr lang="it-IT" sz="3200" dirty="0">
                <a:solidFill>
                  <a:schemeClr val="bg1"/>
                </a:solidFill>
              </a:rPr>
              <a:t> von Roccapietra – Bassa Valsesia (Stuttgart,1911)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Cianite dell’Alpe Veglia (Genova,1928)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- Di un giacimento di minerali dell’</a:t>
            </a:r>
            <a:r>
              <a:rPr lang="it-IT" sz="3200" dirty="0" err="1">
                <a:solidFill>
                  <a:schemeClr val="bg1"/>
                </a:solidFill>
              </a:rPr>
              <a:t>Ortogneiss</a:t>
            </a:r>
            <a:r>
              <a:rPr lang="it-IT" sz="3200" dirty="0">
                <a:solidFill>
                  <a:schemeClr val="bg1"/>
                </a:solidFill>
              </a:rPr>
              <a:t> del Monte </a:t>
            </a:r>
            <a:r>
              <a:rPr lang="it-IT" sz="3200" dirty="0" err="1">
                <a:solidFill>
                  <a:schemeClr val="bg1"/>
                </a:solidFill>
              </a:rPr>
              <a:t>Colmine</a:t>
            </a:r>
            <a:r>
              <a:rPr lang="it-IT" sz="3200" dirty="0">
                <a:solidFill>
                  <a:schemeClr val="bg1"/>
                </a:solidFill>
              </a:rPr>
              <a:t> – Varzo-Ossola (Modena,1929)</a:t>
            </a:r>
          </a:p>
        </p:txBody>
      </p:sp>
    </p:spTree>
    <p:extLst>
      <p:ext uri="{BB962C8B-B14F-4D97-AF65-F5344CB8AC3E}">
        <p14:creationId xmlns:p14="http://schemas.microsoft.com/office/powerpoint/2010/main" val="1558399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050" name="Picture 2" descr="minerali">
            <a:extLst>
              <a:ext uri="{FF2B5EF4-FFF2-40B4-BE49-F238E27FC236}">
                <a16:creationId xmlns:a16="http://schemas.microsoft.com/office/drawing/2014/main" id="{8CA26C50-908C-6C70-F614-FE7BE7B9E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5" b="111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2155"/>
            <a:ext cx="12191999" cy="11558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146" y="5876148"/>
            <a:ext cx="8623706" cy="807857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/>
              <a:t>Museo di Storia </a:t>
            </a:r>
            <a:r>
              <a:rPr lang="en-US" sz="3200" b="1" dirty="0" err="1"/>
              <a:t>Naturale</a:t>
            </a:r>
            <a:r>
              <a:rPr lang="en-US" sz="3200" b="1" dirty="0"/>
              <a:t> “G. Doria” - Genova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47F32F7B-3250-A16C-13CF-57F728E0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438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98DE8DCB-6F40-A3E0-5DE3-7510A3C2A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62672" y="6276696"/>
            <a:ext cx="7315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1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2155"/>
            <a:ext cx="12191999" cy="11558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5DAFD5-DC25-ACF9-5A4F-98D5B5B4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0" y="5865805"/>
            <a:ext cx="11536419" cy="80785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			</a:t>
            </a:r>
            <a:r>
              <a:rPr lang="en-US" sz="3200" b="1" dirty="0" err="1"/>
              <a:t>Collegio</a:t>
            </a:r>
            <a:r>
              <a:rPr lang="en-US" sz="3200" b="1" dirty="0"/>
              <a:t> </a:t>
            </a:r>
            <a:r>
              <a:rPr lang="en-US" sz="3200" b="1" dirty="0" err="1"/>
              <a:t>Mellerio</a:t>
            </a:r>
            <a:r>
              <a:rPr lang="en-US" sz="3200" b="1" dirty="0"/>
              <a:t> </a:t>
            </a:r>
            <a:r>
              <a:rPr lang="en-US" sz="3200" b="1" dirty="0" err="1"/>
              <a:t>Rosmini</a:t>
            </a:r>
            <a:endParaRPr lang="en-US" sz="3200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7F32F7B-3250-A16C-13CF-57F728E0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438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DE8DCB-6F40-A3E0-5DE3-7510A3C2A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62672" y="6276696"/>
            <a:ext cx="7315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8BC90C-92A2-DBCD-B061-844BD3921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42" t="44753" r="10784" b="13202"/>
          <a:stretch/>
        </p:blipFill>
        <p:spPr>
          <a:xfrm>
            <a:off x="738930" y="537639"/>
            <a:ext cx="10676321" cy="49052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2E731CAF-7A52-55E0-A03B-41566A575631}"/>
                  </a:ext>
                </a:extLst>
              </p14:cNvPr>
              <p14:cNvContentPartPr/>
              <p14:nvPr/>
            </p14:nvContentPartPr>
            <p14:xfrm>
              <a:off x="1261303" y="277551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2E731CAF-7A52-55E0-A03B-41566A5756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3663" y="25991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83DE17CE-2454-074A-FB02-ADBAF3F43C02}"/>
                  </a:ext>
                </a:extLst>
              </p14:cNvPr>
              <p14:cNvContentPartPr/>
              <p14:nvPr/>
            </p14:nvContentPartPr>
            <p14:xfrm>
              <a:off x="1620223" y="2372031"/>
              <a:ext cx="2545560" cy="1062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83DE17CE-2454-074A-FB02-ADBAF3F43C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2223" y="2354031"/>
                <a:ext cx="258120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765D143-DE22-01B4-DC29-F28AD408331D}"/>
                  </a:ext>
                </a:extLst>
              </p14:cNvPr>
              <p14:cNvContentPartPr/>
              <p14:nvPr/>
            </p14:nvContentPartPr>
            <p14:xfrm>
              <a:off x="4016383" y="3657591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765D143-DE22-01B4-DC29-F28AD40833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8743" y="3639951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37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 descr="View of the city of Turin (Torino) in Italy in 1890 by Unknown artist">
            <a:extLst>
              <a:ext uri="{FF2B5EF4-FFF2-40B4-BE49-F238E27FC236}">
                <a16:creationId xmlns:a16="http://schemas.microsoft.com/office/drawing/2014/main" id="{BC78F9AD-5268-374B-B4A2-232FA6F85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2155"/>
            <a:ext cx="12191999" cy="1155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5DAFD5-DC25-ACF9-5A4F-98D5B5B4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2" y="5865805"/>
            <a:ext cx="7518195" cy="80785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 b="1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7F32F7B-3250-A16C-13CF-57F728E0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438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8DE8DCB-6F40-A3E0-5DE3-7510A3C2A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58348" y="6276696"/>
            <a:ext cx="7315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65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0B5CD6-3886-E301-B502-0A1D82F6A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13" t="25089" r="42339" b="32617"/>
          <a:stretch/>
        </p:blipFill>
        <p:spPr>
          <a:xfrm>
            <a:off x="2064774" y="412953"/>
            <a:ext cx="4493343" cy="57631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7128387" y="2837352"/>
            <a:ext cx="4296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FF00"/>
                </a:solidFill>
              </a:rPr>
              <a:t>Giorgio Spezia</a:t>
            </a:r>
          </a:p>
          <a:p>
            <a:r>
              <a:rPr lang="it-IT" sz="4400" b="1" dirty="0">
                <a:solidFill>
                  <a:srgbClr val="FFFF00"/>
                </a:solidFill>
              </a:rPr>
              <a:t> (1842 – 1911)</a:t>
            </a:r>
          </a:p>
        </p:txBody>
      </p:sp>
    </p:spTree>
    <p:extLst>
      <p:ext uri="{BB962C8B-B14F-4D97-AF65-F5344CB8AC3E}">
        <p14:creationId xmlns:p14="http://schemas.microsoft.com/office/powerpoint/2010/main" val="2626047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8681884" y="4480984"/>
            <a:ext cx="2890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bg1"/>
                </a:solidFill>
              </a:rPr>
              <a:t>Freiberg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AE67F2-53F6-3C2E-6197-70546BF4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6" t="22652" r="61129" b="47957"/>
          <a:stretch/>
        </p:blipFill>
        <p:spPr>
          <a:xfrm>
            <a:off x="619433" y="894734"/>
            <a:ext cx="7757651" cy="52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53" y="-237"/>
            <a:ext cx="12210353" cy="6750081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3165988" y="4480984"/>
            <a:ext cx="8406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400" b="1" dirty="0">
              <a:solidFill>
                <a:srgbClr val="FFFF00"/>
              </a:solidFill>
            </a:endParaRPr>
          </a:p>
          <a:p>
            <a:r>
              <a:rPr lang="it-IT" sz="4400" b="1" dirty="0">
                <a:solidFill>
                  <a:schemeClr val="bg1"/>
                </a:solidFill>
              </a:rPr>
              <a:t>Monaco di Baviera</a:t>
            </a:r>
          </a:p>
        </p:txBody>
      </p:sp>
      <p:pic>
        <p:nvPicPr>
          <p:cNvPr id="3074" name="Picture 2" descr="La storia di Monaco di Baviera">
            <a:extLst>
              <a:ext uri="{FF2B5EF4-FFF2-40B4-BE49-F238E27FC236}">
                <a16:creationId xmlns:a16="http://schemas.microsoft.com/office/drawing/2014/main" id="{8284302E-3876-1165-D78D-3C8A41FA5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r="2574"/>
          <a:stretch/>
        </p:blipFill>
        <p:spPr bwMode="auto">
          <a:xfrm>
            <a:off x="1582997" y="333450"/>
            <a:ext cx="9114504" cy="44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5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C328E7-DE1B-C260-405C-24AD30552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128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02155"/>
            <a:ext cx="12191999" cy="1155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52" y="5702155"/>
            <a:ext cx="7518195" cy="807857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2500" b="1" dirty="0"/>
          </a:p>
          <a:p>
            <a:r>
              <a:rPr lang="en-US" sz="4000" b="1" dirty="0" err="1"/>
              <a:t>Clausthal</a:t>
            </a:r>
            <a:r>
              <a:rPr lang="en-US" sz="4000" b="1" dirty="0"/>
              <a:t> (</a:t>
            </a:r>
            <a:r>
              <a:rPr lang="en-US" sz="4000" b="1" dirty="0" err="1"/>
              <a:t>Bassa</a:t>
            </a:r>
            <a:r>
              <a:rPr lang="en-US" sz="4000" b="1" dirty="0"/>
              <a:t> </a:t>
            </a:r>
            <a:r>
              <a:rPr lang="en-US" sz="4000" b="1" dirty="0" err="1"/>
              <a:t>Sassonia</a:t>
            </a:r>
            <a:r>
              <a:rPr lang="en-US" sz="4000" b="1" dirty="0"/>
              <a:t>)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7F32F7B-3250-A16C-13CF-57F728E04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438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98DE8DCB-6F40-A3E0-5DE3-7510A3C2A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58348" y="6276696"/>
            <a:ext cx="7315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81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E4E6A-9716-2EE0-CB25-FCFC46BF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919"/>
            <a:ext cx="12210353" cy="6750081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54AC2-52D5-3647-EC8D-0EB05F37D802}"/>
              </a:ext>
            </a:extLst>
          </p:cNvPr>
          <p:cNvSpPr txBox="1"/>
          <p:nvPr/>
        </p:nvSpPr>
        <p:spPr>
          <a:xfrm>
            <a:off x="4355691" y="4490816"/>
            <a:ext cx="3844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400" b="1" dirty="0">
              <a:solidFill>
                <a:srgbClr val="FFFF00"/>
              </a:solidFill>
            </a:endParaRPr>
          </a:p>
          <a:p>
            <a:r>
              <a:rPr lang="it-IT" sz="4400" b="1" dirty="0">
                <a:solidFill>
                  <a:schemeClr val="bg1"/>
                </a:solidFill>
              </a:rPr>
              <a:t>Heidelberg</a:t>
            </a:r>
          </a:p>
        </p:txBody>
      </p:sp>
      <p:pic>
        <p:nvPicPr>
          <p:cNvPr id="4098" name="Picture 2" descr="Die 5 ältesten Universitäten Deutschlands">
            <a:extLst>
              <a:ext uri="{FF2B5EF4-FFF2-40B4-BE49-F238E27FC236}">
                <a16:creationId xmlns:a16="http://schemas.microsoft.com/office/drawing/2014/main" id="{5CA83EB1-B502-3212-1C32-1D8D1C69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78" y="519114"/>
            <a:ext cx="6919228" cy="461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78531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Widescreen</PresentationFormat>
  <Paragraphs>33</Paragraphs>
  <Slides>29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Abadi</vt:lpstr>
      <vt:lpstr>Aptos</vt:lpstr>
      <vt:lpstr>Arial</vt:lpstr>
      <vt:lpstr>Avenir Next LT Pro</vt:lpstr>
      <vt:lpstr>Calibri</vt:lpstr>
      <vt:lpstr>AccentBoxVTI</vt:lpstr>
      <vt:lpstr>GABRIELE LINCIO</vt:lpstr>
      <vt:lpstr>   Collegio Mellerio Rosmini</vt:lpstr>
      <vt:lpstr>   Collegio Mellerio Rosmini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Clausthal (Bassa Sassonia)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Ernst Leinz (1843-1920)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Lurisia</vt:lpstr>
      <vt:lpstr>Autunite </vt:lpstr>
      <vt:lpstr>Marie Curie</vt:lpstr>
      <vt:lpstr> Alberto Pelloux  339</vt:lpstr>
      <vt:lpstr>  Cagliari</vt:lpstr>
      <vt:lpstr>  Modena</vt:lpstr>
      <vt:lpstr>Presentazione standard di PowerPoint</vt:lpstr>
      <vt:lpstr>Giulia, Nerita, Corrao, Hotham, Graham, Sciacca, Ferdinandea…  Tanti nomi per un’isola che non c’è</vt:lpstr>
      <vt:lpstr>     Genova</vt:lpstr>
      <vt:lpstr>- Del Rutilo dell’Alpe Veglia (Torino,1904) - Sul Berillo della Vall’Antoliva e di Cosasca (Torino,1905) - Di alcuni minerali dell’Alpe Veglia (Torino,1910) - Le esperienze geochimiche di Giorgio Spezia (Pavia,1910) - D’una Dolomite ferrifera del traforo del Sempione (Torino,1911) - Einschlusse im Granit von Roccapietra – Bassa Valsesia (Stuttgart,1911) - Cianite dell’Alpe Veglia (Genova,1928) - Di un giacimento di minerali dell’Ortogneiss del Monte Colmine – Varzo-Ossola (Modena,1929)</vt:lpstr>
      <vt:lpstr>Museo di Storia Naturale “G. Doria” - Genova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GABRIELE LINCIO</dc:title>
  <dc:creator>Silvano Ragozza</dc:creator>
  <cp:lastModifiedBy>Silvano Ragozza</cp:lastModifiedBy>
  <cp:revision>2</cp:revision>
  <dcterms:created xsi:type="dcterms:W3CDTF">2024-05-13T13:45:33Z</dcterms:created>
  <dcterms:modified xsi:type="dcterms:W3CDTF">2024-05-16T22:32:08Z</dcterms:modified>
</cp:coreProperties>
</file>