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87" r:id="rId2"/>
    <p:sldId id="541" r:id="rId3"/>
    <p:sldId id="569" r:id="rId4"/>
    <p:sldId id="570" r:id="rId5"/>
    <p:sldId id="571" r:id="rId6"/>
    <p:sldId id="572" r:id="rId7"/>
    <p:sldId id="573" r:id="rId8"/>
    <p:sldId id="574" r:id="rId9"/>
    <p:sldId id="511" r:id="rId10"/>
    <p:sldId id="559" r:id="rId11"/>
    <p:sldId id="557" r:id="rId12"/>
    <p:sldId id="566" r:id="rId13"/>
    <p:sldId id="567" r:id="rId14"/>
    <p:sldId id="551" r:id="rId15"/>
    <p:sldId id="537" r:id="rId16"/>
    <p:sldId id="575" r:id="rId17"/>
    <p:sldId id="562" r:id="rId18"/>
    <p:sldId id="536" r:id="rId19"/>
    <p:sldId id="555" r:id="rId20"/>
    <p:sldId id="576" r:id="rId21"/>
  </p:sldIdLst>
  <p:sldSz cx="12192000" cy="6858000"/>
  <p:notesSz cx="9144000" cy="6858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ro" initials="P" lastIdx="1" clrIdx="0">
    <p:extLst>
      <p:ext uri="{19B8F6BF-5375-455C-9EA6-DF929625EA0E}">
        <p15:presenceInfo xmlns:p15="http://schemas.microsoft.com/office/powerpoint/2012/main" userId="8d771967aa38fa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966"/>
    <a:srgbClr val="FF0000"/>
    <a:srgbClr val="FFFF00"/>
    <a:srgbClr val="3399FF"/>
    <a:srgbClr val="FFFFFF"/>
    <a:srgbClr val="CC0000"/>
    <a:srgbClr val="00CCFF"/>
    <a:srgbClr val="00FF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B4C870-1CE7-4228-8051-BD45EAACFE4B}" v="249" dt="2024-05-17T06:07:33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58" autoAdjust="0"/>
  </p:normalViewPr>
  <p:slideViewPr>
    <p:cSldViewPr snapToGrid="0">
      <p:cViewPr varScale="1">
        <p:scale>
          <a:sx n="76" d="100"/>
          <a:sy n="76" d="100"/>
        </p:scale>
        <p:origin x="91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o Macchi" userId="8d771967aa38fa10" providerId="LiveId" clId="{15B4C870-1CE7-4228-8051-BD45EAACFE4B}"/>
    <pc:docChg chg="undo custSel addSld delSld modSld sldOrd">
      <pc:chgData name="Piero Macchi" userId="8d771967aa38fa10" providerId="LiveId" clId="{15B4C870-1CE7-4228-8051-BD45EAACFE4B}" dt="2024-05-17T06:10:04.921" v="1075" actId="1076"/>
      <pc:docMkLst>
        <pc:docMk/>
      </pc:docMkLst>
      <pc:sldChg chg="addSp delSp modSp mod">
        <pc:chgData name="Piero Macchi" userId="8d771967aa38fa10" providerId="LiveId" clId="{15B4C870-1CE7-4228-8051-BD45EAACFE4B}" dt="2024-05-15T08:35:00.478" v="204" actId="478"/>
        <pc:sldMkLst>
          <pc:docMk/>
          <pc:sldMk cId="2157740032" sldId="387"/>
        </pc:sldMkLst>
        <pc:spChg chg="add mod">
          <ac:chgData name="Piero Macchi" userId="8d771967aa38fa10" providerId="LiveId" clId="{15B4C870-1CE7-4228-8051-BD45EAACFE4B}" dt="2024-05-15T08:34:50.448" v="202" actId="1076"/>
          <ac:spMkLst>
            <pc:docMk/>
            <pc:sldMk cId="2157740032" sldId="387"/>
            <ac:spMk id="7" creationId="{A2AB0FFA-6609-F5B8-3FDE-D9863F17EA26}"/>
          </ac:spMkLst>
        </pc:spChg>
        <pc:spChg chg="mod">
          <ac:chgData name="Piero Macchi" userId="8d771967aa38fa10" providerId="LiveId" clId="{15B4C870-1CE7-4228-8051-BD45EAACFE4B}" dt="2024-05-15T08:26:33.094" v="72" actId="20577"/>
          <ac:spMkLst>
            <pc:docMk/>
            <pc:sldMk cId="2157740032" sldId="387"/>
            <ac:spMk id="132" creationId="{00000000-0000-0000-0000-000000000000}"/>
          </ac:spMkLst>
        </pc:spChg>
        <pc:picChg chg="add del mod">
          <ac:chgData name="Piero Macchi" userId="8d771967aa38fa10" providerId="LiveId" clId="{15B4C870-1CE7-4228-8051-BD45EAACFE4B}" dt="2024-05-15T08:35:00.478" v="204" actId="478"/>
          <ac:picMkLst>
            <pc:docMk/>
            <pc:sldMk cId="2157740032" sldId="387"/>
            <ac:picMk id="3" creationId="{C41F5659-E442-CD08-1FE7-2F4248974B18}"/>
          </ac:picMkLst>
        </pc:picChg>
        <pc:picChg chg="add mod">
          <ac:chgData name="Piero Macchi" userId="8d771967aa38fa10" providerId="LiveId" clId="{15B4C870-1CE7-4228-8051-BD45EAACFE4B}" dt="2024-05-15T08:31:16.100" v="82" actId="1076"/>
          <ac:picMkLst>
            <pc:docMk/>
            <pc:sldMk cId="2157740032" sldId="387"/>
            <ac:picMk id="6" creationId="{994A9265-C248-CD78-75FF-FFD867B78E7B}"/>
          </ac:picMkLst>
        </pc:picChg>
        <pc:picChg chg="mod">
          <ac:chgData name="Piero Macchi" userId="8d771967aa38fa10" providerId="LiveId" clId="{15B4C870-1CE7-4228-8051-BD45EAACFE4B}" dt="2024-05-15T08:34:27.825" v="198" actId="1076"/>
          <ac:picMkLst>
            <pc:docMk/>
            <pc:sldMk cId="2157740032" sldId="387"/>
            <ac:picMk id="8" creationId="{00000000-0000-0000-0000-000000000000}"/>
          </ac:picMkLst>
        </pc:picChg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3617201715" sldId="507"/>
        </pc:sldMkLst>
      </pc:sldChg>
      <pc:sldChg chg="del">
        <pc:chgData name="Piero Macchi" userId="8d771967aa38fa10" providerId="LiveId" clId="{15B4C870-1CE7-4228-8051-BD45EAACFE4B}" dt="2024-05-15T10:10:42.611" v="784" actId="47"/>
        <pc:sldMkLst>
          <pc:docMk/>
          <pc:sldMk cId="4140265860" sldId="508"/>
        </pc:sldMkLst>
      </pc:sldChg>
      <pc:sldChg chg="addSp modSp mod">
        <pc:chgData name="Piero Macchi" userId="8d771967aa38fa10" providerId="LiveId" clId="{15B4C870-1CE7-4228-8051-BD45EAACFE4B}" dt="2024-05-16T22:18:57.703" v="937" actId="1036"/>
        <pc:sldMkLst>
          <pc:docMk/>
          <pc:sldMk cId="1605304088" sldId="511"/>
        </pc:sldMkLst>
        <pc:spChg chg="mod">
          <ac:chgData name="Piero Macchi" userId="8d771967aa38fa10" providerId="LiveId" clId="{15B4C870-1CE7-4228-8051-BD45EAACFE4B}" dt="2024-05-16T22:18:57.703" v="937" actId="1036"/>
          <ac:spMkLst>
            <pc:docMk/>
            <pc:sldMk cId="1605304088" sldId="511"/>
            <ac:spMk id="2" creationId="{00000000-0000-0000-0000-000000000000}"/>
          </ac:spMkLst>
        </pc:spChg>
        <pc:spChg chg="add mod">
          <ac:chgData name="Piero Macchi" userId="8d771967aa38fa10" providerId="LiveId" clId="{15B4C870-1CE7-4228-8051-BD45EAACFE4B}" dt="2024-05-15T10:44:11.420" v="927"/>
          <ac:spMkLst>
            <pc:docMk/>
            <pc:sldMk cId="1605304088" sldId="511"/>
            <ac:spMk id="6" creationId="{43A1315C-EB35-A4FB-3A9B-6CB5985878FD}"/>
          </ac:spMkLst>
        </pc:spChg>
        <pc:picChg chg="add mod">
          <ac:chgData name="Piero Macchi" userId="8d771967aa38fa10" providerId="LiveId" clId="{15B4C870-1CE7-4228-8051-BD45EAACFE4B}" dt="2024-05-15T10:44:11.420" v="927"/>
          <ac:picMkLst>
            <pc:docMk/>
            <pc:sldMk cId="1605304088" sldId="511"/>
            <ac:picMk id="3" creationId="{7F676986-ADB3-4659-5DAF-9D3B1ED09A38}"/>
          </ac:picMkLst>
        </pc:picChg>
        <pc:picChg chg="add mod">
          <ac:chgData name="Piero Macchi" userId="8d771967aa38fa10" providerId="LiveId" clId="{15B4C870-1CE7-4228-8051-BD45EAACFE4B}" dt="2024-05-15T10:44:11.420" v="927"/>
          <ac:picMkLst>
            <pc:docMk/>
            <pc:sldMk cId="1605304088" sldId="511"/>
            <ac:picMk id="5" creationId="{C0F3F35E-1036-6C53-C1E5-3B687D55B1F9}"/>
          </ac:picMkLst>
        </pc:picChg>
      </pc:sldChg>
      <pc:sldChg chg="del">
        <pc:chgData name="Piero Macchi" userId="8d771967aa38fa10" providerId="LiveId" clId="{15B4C870-1CE7-4228-8051-BD45EAACFE4B}" dt="2024-05-15T10:10:42.611" v="784" actId="47"/>
        <pc:sldMkLst>
          <pc:docMk/>
          <pc:sldMk cId="2199750622" sldId="516"/>
        </pc:sldMkLst>
      </pc:sldChg>
      <pc:sldChg chg="del">
        <pc:chgData name="Piero Macchi" userId="8d771967aa38fa10" providerId="LiveId" clId="{15B4C870-1CE7-4228-8051-BD45EAACFE4B}" dt="2024-05-15T10:10:42.611" v="784" actId="47"/>
        <pc:sldMkLst>
          <pc:docMk/>
          <pc:sldMk cId="3285749450" sldId="517"/>
        </pc:sldMkLst>
      </pc:sldChg>
      <pc:sldChg chg="del">
        <pc:chgData name="Piero Macchi" userId="8d771967aa38fa10" providerId="LiveId" clId="{15B4C870-1CE7-4228-8051-BD45EAACFE4B}" dt="2024-05-15T10:14:05.430" v="795" actId="47"/>
        <pc:sldMkLst>
          <pc:docMk/>
          <pc:sldMk cId="2662947666" sldId="522"/>
        </pc:sldMkLst>
      </pc:sldChg>
      <pc:sldChg chg="del">
        <pc:chgData name="Piero Macchi" userId="8d771967aa38fa10" providerId="LiveId" clId="{15B4C870-1CE7-4228-8051-BD45EAACFE4B}" dt="2024-05-15T10:40:48.659" v="897" actId="47"/>
        <pc:sldMkLst>
          <pc:docMk/>
          <pc:sldMk cId="2765498062" sldId="524"/>
        </pc:sldMkLst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2270033492" sldId="525"/>
        </pc:sldMkLst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1466393644" sldId="526"/>
        </pc:sldMkLst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1123093050" sldId="527"/>
        </pc:sldMkLst>
      </pc:sldChg>
      <pc:sldChg chg="del">
        <pc:chgData name="Piero Macchi" userId="8d771967aa38fa10" providerId="LiveId" clId="{15B4C870-1CE7-4228-8051-BD45EAACFE4B}" dt="2024-05-15T10:14:08.136" v="796" actId="47"/>
        <pc:sldMkLst>
          <pc:docMk/>
          <pc:sldMk cId="2349927831" sldId="528"/>
        </pc:sldMkLst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1334715386" sldId="529"/>
        </pc:sldMkLst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290602020" sldId="530"/>
        </pc:sldMkLst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760443093" sldId="531"/>
        </pc:sldMkLst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673935994" sldId="532"/>
        </pc:sldMkLst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925408583" sldId="533"/>
        </pc:sldMkLst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1231043466" sldId="534"/>
        </pc:sldMkLst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648586711" sldId="535"/>
        </pc:sldMkLst>
      </pc:sldChg>
      <pc:sldChg chg="addSp modSp">
        <pc:chgData name="Piero Macchi" userId="8d771967aa38fa10" providerId="LiveId" clId="{15B4C870-1CE7-4228-8051-BD45EAACFE4B}" dt="2024-05-15T10:44:30.635" v="933"/>
        <pc:sldMkLst>
          <pc:docMk/>
          <pc:sldMk cId="4249265571" sldId="536"/>
        </pc:sldMkLst>
        <pc:spChg chg="add mod">
          <ac:chgData name="Piero Macchi" userId="8d771967aa38fa10" providerId="LiveId" clId="{15B4C870-1CE7-4228-8051-BD45EAACFE4B}" dt="2024-05-15T10:44:30.635" v="933"/>
          <ac:spMkLst>
            <pc:docMk/>
            <pc:sldMk cId="4249265571" sldId="536"/>
            <ac:spMk id="6" creationId="{CB65AFFA-2BF9-2FBA-5FBB-AD8CF52F90C4}"/>
          </ac:spMkLst>
        </pc:spChg>
        <pc:picChg chg="add mod">
          <ac:chgData name="Piero Macchi" userId="8d771967aa38fa10" providerId="LiveId" clId="{15B4C870-1CE7-4228-8051-BD45EAACFE4B}" dt="2024-05-15T10:44:30.635" v="933"/>
          <ac:picMkLst>
            <pc:docMk/>
            <pc:sldMk cId="4249265571" sldId="536"/>
            <ac:picMk id="3" creationId="{9490CE40-F4EE-F750-55D5-E3C22B59B2DF}"/>
          </ac:picMkLst>
        </pc:picChg>
        <pc:picChg chg="add mod">
          <ac:chgData name="Piero Macchi" userId="8d771967aa38fa10" providerId="LiveId" clId="{15B4C870-1CE7-4228-8051-BD45EAACFE4B}" dt="2024-05-15T10:44:30.635" v="933"/>
          <ac:picMkLst>
            <pc:docMk/>
            <pc:sldMk cId="4249265571" sldId="536"/>
            <ac:picMk id="5" creationId="{56595E9F-BF7E-37F4-9BBB-6D034EFE2F29}"/>
          </ac:picMkLst>
        </pc:picChg>
      </pc:sldChg>
      <pc:sldChg chg="addSp delSp modSp mod ord">
        <pc:chgData name="Piero Macchi" userId="8d771967aa38fa10" providerId="LiveId" clId="{15B4C870-1CE7-4228-8051-BD45EAACFE4B}" dt="2024-05-16T22:22:21.947" v="958"/>
        <pc:sldMkLst>
          <pc:docMk/>
          <pc:sldMk cId="252271180" sldId="537"/>
        </pc:sldMkLst>
        <pc:spChg chg="del">
          <ac:chgData name="Piero Macchi" userId="8d771967aa38fa10" providerId="LiveId" clId="{15B4C870-1CE7-4228-8051-BD45EAACFE4B}" dt="2024-05-16T22:22:17.459" v="956" actId="478"/>
          <ac:spMkLst>
            <pc:docMk/>
            <pc:sldMk cId="252271180" sldId="537"/>
            <ac:spMk id="2" creationId="{00000000-0000-0000-0000-000000000000}"/>
          </ac:spMkLst>
        </pc:spChg>
        <pc:spChg chg="add del mod">
          <ac:chgData name="Piero Macchi" userId="8d771967aa38fa10" providerId="LiveId" clId="{15B4C870-1CE7-4228-8051-BD45EAACFE4B}" dt="2024-05-16T22:22:20.879" v="957" actId="478"/>
          <ac:spMkLst>
            <pc:docMk/>
            <pc:sldMk cId="252271180" sldId="537"/>
            <ac:spMk id="10" creationId="{0745701B-25B3-1510-D59A-562E33FB17B1}"/>
          </ac:spMkLst>
        </pc:spChg>
        <pc:spChg chg="add mod">
          <ac:chgData name="Piero Macchi" userId="8d771967aa38fa10" providerId="LiveId" clId="{15B4C870-1CE7-4228-8051-BD45EAACFE4B}" dt="2024-05-16T22:22:21.947" v="958"/>
          <ac:spMkLst>
            <pc:docMk/>
            <pc:sldMk cId="252271180" sldId="537"/>
            <ac:spMk id="12" creationId="{52474905-3F17-B91A-CAEE-D111A01F6203}"/>
          </ac:spMkLst>
        </pc:spChg>
      </pc:sldChg>
      <pc:sldChg chg="del">
        <pc:chgData name="Piero Macchi" userId="8d771967aa38fa10" providerId="LiveId" clId="{15B4C870-1CE7-4228-8051-BD45EAACFE4B}" dt="2024-05-15T10:13:27.939" v="791" actId="47"/>
        <pc:sldMkLst>
          <pc:docMk/>
          <pc:sldMk cId="2596189382" sldId="538"/>
        </pc:sldMkLst>
      </pc:sldChg>
      <pc:sldChg chg="del">
        <pc:chgData name="Piero Macchi" userId="8d771967aa38fa10" providerId="LiveId" clId="{15B4C870-1CE7-4228-8051-BD45EAACFE4B}" dt="2024-05-15T10:12:55.556" v="790" actId="47"/>
        <pc:sldMkLst>
          <pc:docMk/>
          <pc:sldMk cId="2756625958" sldId="539"/>
        </pc:sldMkLst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2867769912" sldId="540"/>
        </pc:sldMkLst>
      </pc:sldChg>
      <pc:sldChg chg="addSp delSp modSp mod delAnim modAnim">
        <pc:chgData name="Piero Macchi" userId="8d771967aa38fa10" providerId="LiveId" clId="{15B4C870-1CE7-4228-8051-BD45EAACFE4B}" dt="2024-05-15T08:46:40.142" v="351" actId="1076"/>
        <pc:sldMkLst>
          <pc:docMk/>
          <pc:sldMk cId="2690918349" sldId="541"/>
        </pc:sldMkLst>
        <pc:spChg chg="mod">
          <ac:chgData name="Piero Macchi" userId="8d771967aa38fa10" providerId="LiveId" clId="{15B4C870-1CE7-4228-8051-BD45EAACFE4B}" dt="2024-05-15T08:35:51.147" v="231" actId="20577"/>
          <ac:spMkLst>
            <pc:docMk/>
            <pc:sldMk cId="2690918349" sldId="541"/>
            <ac:spMk id="2" creationId="{00000000-0000-0000-0000-000000000000}"/>
          </ac:spMkLst>
        </pc:spChg>
        <pc:spChg chg="del">
          <ac:chgData name="Piero Macchi" userId="8d771967aa38fa10" providerId="LiveId" clId="{15B4C870-1CE7-4228-8051-BD45EAACFE4B}" dt="2024-05-15T08:35:18.733" v="205" actId="478"/>
          <ac:spMkLst>
            <pc:docMk/>
            <pc:sldMk cId="2690918349" sldId="541"/>
            <ac:spMk id="9" creationId="{00000000-0000-0000-0000-000000000000}"/>
          </ac:spMkLst>
        </pc:spChg>
        <pc:spChg chg="add mod">
          <ac:chgData name="Piero Macchi" userId="8d771967aa38fa10" providerId="LiveId" clId="{15B4C870-1CE7-4228-8051-BD45EAACFE4B}" dt="2024-05-15T08:33:27.465" v="186" actId="20577"/>
          <ac:spMkLst>
            <pc:docMk/>
            <pc:sldMk cId="2690918349" sldId="541"/>
            <ac:spMk id="12" creationId="{228F4045-4167-CCC4-98A7-00E4B7CCEF71}"/>
          </ac:spMkLst>
        </pc:spChg>
        <pc:spChg chg="add mod">
          <ac:chgData name="Piero Macchi" userId="8d771967aa38fa10" providerId="LiveId" clId="{15B4C870-1CE7-4228-8051-BD45EAACFE4B}" dt="2024-05-15T08:46:34.782" v="350" actId="1076"/>
          <ac:spMkLst>
            <pc:docMk/>
            <pc:sldMk cId="2690918349" sldId="541"/>
            <ac:spMk id="14" creationId="{C546AD59-E5BA-D960-43B8-2EF69E77A31F}"/>
          </ac:spMkLst>
        </pc:spChg>
        <pc:spChg chg="add mod">
          <ac:chgData name="Piero Macchi" userId="8d771967aa38fa10" providerId="LiveId" clId="{15B4C870-1CE7-4228-8051-BD45EAACFE4B}" dt="2024-05-15T08:46:40.142" v="351" actId="1076"/>
          <ac:spMkLst>
            <pc:docMk/>
            <pc:sldMk cId="2690918349" sldId="541"/>
            <ac:spMk id="15" creationId="{EF3B4B6E-E786-DEEB-C93D-56FA1A941122}"/>
          </ac:spMkLst>
        </pc:spChg>
        <pc:picChg chg="del">
          <ac:chgData name="Piero Macchi" userId="8d771967aa38fa10" providerId="LiveId" clId="{15B4C870-1CE7-4228-8051-BD45EAACFE4B}" dt="2024-05-15T08:35:18.733" v="205" actId="478"/>
          <ac:picMkLst>
            <pc:docMk/>
            <pc:sldMk cId="2690918349" sldId="541"/>
            <ac:picMk id="3" creationId="{00000000-0000-0000-0000-000000000000}"/>
          </ac:picMkLst>
        </pc:picChg>
        <pc:picChg chg="del">
          <ac:chgData name="Piero Macchi" userId="8d771967aa38fa10" providerId="LiveId" clId="{15B4C870-1CE7-4228-8051-BD45EAACFE4B}" dt="2024-05-15T08:35:18.733" v="205" actId="478"/>
          <ac:picMkLst>
            <pc:docMk/>
            <pc:sldMk cId="2690918349" sldId="541"/>
            <ac:picMk id="5" creationId="{00000000-0000-0000-0000-000000000000}"/>
          </ac:picMkLst>
        </pc:picChg>
        <pc:picChg chg="del">
          <ac:chgData name="Piero Macchi" userId="8d771967aa38fa10" providerId="LiveId" clId="{15B4C870-1CE7-4228-8051-BD45EAACFE4B}" dt="2024-05-15T08:35:18.733" v="205" actId="478"/>
          <ac:picMkLst>
            <pc:docMk/>
            <pc:sldMk cId="2690918349" sldId="541"/>
            <ac:picMk id="6" creationId="{00000000-0000-0000-0000-000000000000}"/>
          </ac:picMkLst>
        </pc:picChg>
        <pc:picChg chg="del">
          <ac:chgData name="Piero Macchi" userId="8d771967aa38fa10" providerId="LiveId" clId="{15B4C870-1CE7-4228-8051-BD45EAACFE4B}" dt="2024-05-15T08:35:18.733" v="205" actId="478"/>
          <ac:picMkLst>
            <pc:docMk/>
            <pc:sldMk cId="2690918349" sldId="541"/>
            <ac:picMk id="7" creationId="{00000000-0000-0000-0000-000000000000}"/>
          </ac:picMkLst>
        </pc:picChg>
        <pc:picChg chg="add mod">
          <ac:chgData name="Piero Macchi" userId="8d771967aa38fa10" providerId="LiveId" clId="{15B4C870-1CE7-4228-8051-BD45EAACFE4B}" dt="2024-05-15T08:33:33.819" v="187" actId="1076"/>
          <ac:picMkLst>
            <pc:docMk/>
            <pc:sldMk cId="2690918349" sldId="541"/>
            <ac:picMk id="10" creationId="{C4750D97-9BCC-D4C7-E3AF-4C73BCC2D6BB}"/>
          </ac:picMkLst>
        </pc:picChg>
        <pc:picChg chg="add mod">
          <ac:chgData name="Piero Macchi" userId="8d771967aa38fa10" providerId="LiveId" clId="{15B4C870-1CE7-4228-8051-BD45EAACFE4B}" dt="2024-05-15T08:31:49.586" v="90" actId="1036"/>
          <ac:picMkLst>
            <pc:docMk/>
            <pc:sldMk cId="2690918349" sldId="541"/>
            <ac:picMk id="11" creationId="{B3202E42-CCBE-93F2-5A16-5C05C629289B}"/>
          </ac:picMkLst>
        </pc:picChg>
        <pc:picChg chg="add mod modCrop">
          <ac:chgData name="Piero Macchi" userId="8d771967aa38fa10" providerId="LiveId" clId="{15B4C870-1CE7-4228-8051-BD45EAACFE4B}" dt="2024-05-15T08:41:05.258" v="237" actId="1076"/>
          <ac:picMkLst>
            <pc:docMk/>
            <pc:sldMk cId="2690918349" sldId="541"/>
            <ac:picMk id="13" creationId="{3D51A3C7-C704-680B-A59C-D754BAC15968}"/>
          </ac:picMkLst>
        </pc:picChg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1827268914" sldId="542"/>
        </pc:sldMkLst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3864187356" sldId="543"/>
        </pc:sldMkLst>
      </pc:sldChg>
      <pc:sldChg chg="del">
        <pc:chgData name="Piero Macchi" userId="8d771967aa38fa10" providerId="LiveId" clId="{15B4C870-1CE7-4228-8051-BD45EAACFE4B}" dt="2024-05-15T10:12:29.165" v="788" actId="47"/>
        <pc:sldMkLst>
          <pc:docMk/>
          <pc:sldMk cId="2663152421" sldId="544"/>
        </pc:sldMkLst>
      </pc:sldChg>
      <pc:sldChg chg="del">
        <pc:chgData name="Piero Macchi" userId="8d771967aa38fa10" providerId="LiveId" clId="{15B4C870-1CE7-4228-8051-BD45EAACFE4B}" dt="2024-05-15T10:40:53.755" v="898" actId="47"/>
        <pc:sldMkLst>
          <pc:docMk/>
          <pc:sldMk cId="855892243" sldId="545"/>
        </pc:sldMkLst>
      </pc:sldChg>
      <pc:sldChg chg="del">
        <pc:chgData name="Piero Macchi" userId="8d771967aa38fa10" providerId="LiveId" clId="{15B4C870-1CE7-4228-8051-BD45EAACFE4B}" dt="2024-05-15T10:44:45.485" v="936" actId="47"/>
        <pc:sldMkLst>
          <pc:docMk/>
          <pc:sldMk cId="1029480252" sldId="546"/>
        </pc:sldMkLst>
      </pc:sldChg>
      <pc:sldChg chg="del">
        <pc:chgData name="Piero Macchi" userId="8d771967aa38fa10" providerId="LiveId" clId="{15B4C870-1CE7-4228-8051-BD45EAACFE4B}" dt="2024-05-15T10:12:50.499" v="789" actId="47"/>
        <pc:sldMkLst>
          <pc:docMk/>
          <pc:sldMk cId="3475824801" sldId="547"/>
        </pc:sldMkLst>
      </pc:sldChg>
      <pc:sldChg chg="del">
        <pc:chgData name="Piero Macchi" userId="8d771967aa38fa10" providerId="LiveId" clId="{15B4C870-1CE7-4228-8051-BD45EAACFE4B}" dt="2024-05-15T10:40:53.755" v="898" actId="47"/>
        <pc:sldMkLst>
          <pc:docMk/>
          <pc:sldMk cId="2650875649" sldId="548"/>
        </pc:sldMkLst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2616699013" sldId="549"/>
        </pc:sldMkLst>
      </pc:sldChg>
      <pc:sldChg chg="del">
        <pc:chgData name="Piero Macchi" userId="8d771967aa38fa10" providerId="LiveId" clId="{15B4C870-1CE7-4228-8051-BD45EAACFE4B}" dt="2024-05-15T10:13:57.760" v="793" actId="47"/>
        <pc:sldMkLst>
          <pc:docMk/>
          <pc:sldMk cId="1977489963" sldId="550"/>
        </pc:sldMkLst>
      </pc:sldChg>
      <pc:sldChg chg="modSp mod ord">
        <pc:chgData name="Piero Macchi" userId="8d771967aa38fa10" providerId="LiveId" clId="{15B4C870-1CE7-4228-8051-BD45EAACFE4B}" dt="2024-05-16T22:21:20.304" v="955" actId="5793"/>
        <pc:sldMkLst>
          <pc:docMk/>
          <pc:sldMk cId="1757450086" sldId="551"/>
        </pc:sldMkLst>
        <pc:spChg chg="mod">
          <ac:chgData name="Piero Macchi" userId="8d771967aa38fa10" providerId="LiveId" clId="{15B4C870-1CE7-4228-8051-BD45EAACFE4B}" dt="2024-05-16T22:21:20.304" v="955" actId="5793"/>
          <ac:spMkLst>
            <pc:docMk/>
            <pc:sldMk cId="1757450086" sldId="551"/>
            <ac:spMk id="2" creationId="{00000000-0000-0000-0000-000000000000}"/>
          </ac:spMkLst>
        </pc:spChg>
      </pc:sldChg>
      <pc:sldChg chg="del">
        <pc:chgData name="Piero Macchi" userId="8d771967aa38fa10" providerId="LiveId" clId="{15B4C870-1CE7-4228-8051-BD45EAACFE4B}" dt="2024-05-15T10:10:27.556" v="783" actId="47"/>
        <pc:sldMkLst>
          <pc:docMk/>
          <pc:sldMk cId="1662090979" sldId="552"/>
        </pc:sldMkLst>
      </pc:sldChg>
      <pc:sldChg chg="del">
        <pc:chgData name="Piero Macchi" userId="8d771967aa38fa10" providerId="LiveId" clId="{15B4C870-1CE7-4228-8051-BD45EAACFE4B}" dt="2024-05-15T10:14:09.962" v="797" actId="47"/>
        <pc:sldMkLst>
          <pc:docMk/>
          <pc:sldMk cId="3737004968" sldId="554"/>
        </pc:sldMkLst>
      </pc:sldChg>
      <pc:sldChg chg="addSp modSp">
        <pc:chgData name="Piero Macchi" userId="8d771967aa38fa10" providerId="LiveId" clId="{15B4C870-1CE7-4228-8051-BD45EAACFE4B}" dt="2024-05-15T10:44:42.374" v="935"/>
        <pc:sldMkLst>
          <pc:docMk/>
          <pc:sldMk cId="1954909435" sldId="555"/>
        </pc:sldMkLst>
        <pc:spChg chg="add mod">
          <ac:chgData name="Piero Macchi" userId="8d771967aa38fa10" providerId="LiveId" clId="{15B4C870-1CE7-4228-8051-BD45EAACFE4B}" dt="2024-05-15T10:44:42.374" v="935"/>
          <ac:spMkLst>
            <pc:docMk/>
            <pc:sldMk cId="1954909435" sldId="555"/>
            <ac:spMk id="6" creationId="{2E2D242C-1F70-9FF0-AA28-82A503E26DA7}"/>
          </ac:spMkLst>
        </pc:spChg>
        <pc:picChg chg="add mod">
          <ac:chgData name="Piero Macchi" userId="8d771967aa38fa10" providerId="LiveId" clId="{15B4C870-1CE7-4228-8051-BD45EAACFE4B}" dt="2024-05-15T10:44:42.374" v="935"/>
          <ac:picMkLst>
            <pc:docMk/>
            <pc:sldMk cId="1954909435" sldId="555"/>
            <ac:picMk id="3" creationId="{B14E8FC2-2863-F3CF-D1F5-B2CC48204642}"/>
          </ac:picMkLst>
        </pc:picChg>
        <pc:picChg chg="add mod">
          <ac:chgData name="Piero Macchi" userId="8d771967aa38fa10" providerId="LiveId" clId="{15B4C870-1CE7-4228-8051-BD45EAACFE4B}" dt="2024-05-15T10:44:42.374" v="935"/>
          <ac:picMkLst>
            <pc:docMk/>
            <pc:sldMk cId="1954909435" sldId="555"/>
            <ac:picMk id="5" creationId="{1EB9BCD1-08B6-11DD-167A-25A3701ED78B}"/>
          </ac:picMkLst>
        </pc:picChg>
      </pc:sldChg>
      <pc:sldChg chg="del">
        <pc:chgData name="Piero Macchi" userId="8d771967aa38fa10" providerId="LiveId" clId="{15B4C870-1CE7-4228-8051-BD45EAACFE4B}" dt="2024-05-15T10:44:37.368" v="934" actId="47"/>
        <pc:sldMkLst>
          <pc:docMk/>
          <pc:sldMk cId="2833131491" sldId="556"/>
        </pc:sldMkLst>
      </pc:sldChg>
      <pc:sldChg chg="addSp modSp">
        <pc:chgData name="Piero Macchi" userId="8d771967aa38fa10" providerId="LiveId" clId="{15B4C870-1CE7-4228-8051-BD45EAACFE4B}" dt="2024-05-15T10:44:17.273" v="929"/>
        <pc:sldMkLst>
          <pc:docMk/>
          <pc:sldMk cId="2217055840" sldId="557"/>
        </pc:sldMkLst>
        <pc:spChg chg="add mod">
          <ac:chgData name="Piero Macchi" userId="8d771967aa38fa10" providerId="LiveId" clId="{15B4C870-1CE7-4228-8051-BD45EAACFE4B}" dt="2024-05-15T10:44:17.273" v="929"/>
          <ac:spMkLst>
            <pc:docMk/>
            <pc:sldMk cId="2217055840" sldId="557"/>
            <ac:spMk id="6" creationId="{31C29FEA-CD96-6BDC-C511-726567EBE5C1}"/>
          </ac:spMkLst>
        </pc:spChg>
        <pc:picChg chg="add mod">
          <ac:chgData name="Piero Macchi" userId="8d771967aa38fa10" providerId="LiveId" clId="{15B4C870-1CE7-4228-8051-BD45EAACFE4B}" dt="2024-05-15T10:44:17.273" v="929"/>
          <ac:picMkLst>
            <pc:docMk/>
            <pc:sldMk cId="2217055840" sldId="557"/>
            <ac:picMk id="3" creationId="{34AEE755-578E-E418-E5B8-6402B735F015}"/>
          </ac:picMkLst>
        </pc:picChg>
        <pc:picChg chg="add mod">
          <ac:chgData name="Piero Macchi" userId="8d771967aa38fa10" providerId="LiveId" clId="{15B4C870-1CE7-4228-8051-BD45EAACFE4B}" dt="2024-05-15T10:44:17.273" v="929"/>
          <ac:picMkLst>
            <pc:docMk/>
            <pc:sldMk cId="2217055840" sldId="557"/>
            <ac:picMk id="5" creationId="{4301F650-B11C-A10A-B304-D1E6184FD967}"/>
          </ac:picMkLst>
        </pc:picChg>
      </pc:sldChg>
      <pc:sldChg chg="del">
        <pc:chgData name="Piero Macchi" userId="8d771967aa38fa10" providerId="LiveId" clId="{15B4C870-1CE7-4228-8051-BD45EAACFE4B}" dt="2024-05-15T10:15:41.663" v="798" actId="47"/>
        <pc:sldMkLst>
          <pc:docMk/>
          <pc:sldMk cId="2779332295" sldId="558"/>
        </pc:sldMkLst>
      </pc:sldChg>
      <pc:sldChg chg="addSp delSp modSp mod">
        <pc:chgData name="Piero Macchi" userId="8d771967aa38fa10" providerId="LiveId" clId="{15B4C870-1CE7-4228-8051-BD45EAACFE4B}" dt="2024-05-15T10:44:14.558" v="928"/>
        <pc:sldMkLst>
          <pc:docMk/>
          <pc:sldMk cId="3017800680" sldId="559"/>
        </pc:sldMkLst>
        <pc:spChg chg="del">
          <ac:chgData name="Piero Macchi" userId="8d771967aa38fa10" providerId="LiveId" clId="{15B4C870-1CE7-4228-8051-BD45EAACFE4B}" dt="2024-05-15T10:41:16.651" v="901" actId="478"/>
          <ac:spMkLst>
            <pc:docMk/>
            <pc:sldMk cId="3017800680" sldId="559"/>
            <ac:spMk id="3" creationId="{9FED783E-A4DF-68D9-686A-F53A9DF89047}"/>
          </ac:spMkLst>
        </pc:spChg>
        <pc:spChg chg="add mod">
          <ac:chgData name="Piero Macchi" userId="8d771967aa38fa10" providerId="LiveId" clId="{15B4C870-1CE7-4228-8051-BD45EAACFE4B}" dt="2024-05-15T10:44:14.558" v="928"/>
          <ac:spMkLst>
            <pc:docMk/>
            <pc:sldMk cId="3017800680" sldId="559"/>
            <ac:spMk id="10" creationId="{18F93543-822D-C04C-10A5-FC363CC563F1}"/>
          </ac:spMkLst>
        </pc:spChg>
        <pc:picChg chg="add mod">
          <ac:chgData name="Piero Macchi" userId="8d771967aa38fa10" providerId="LiveId" clId="{15B4C870-1CE7-4228-8051-BD45EAACFE4B}" dt="2024-05-15T10:44:14.558" v="928"/>
          <ac:picMkLst>
            <pc:docMk/>
            <pc:sldMk cId="3017800680" sldId="559"/>
            <ac:picMk id="7" creationId="{B4537937-A891-F7AD-B1C9-0E258887D045}"/>
          </ac:picMkLst>
        </pc:picChg>
        <pc:picChg chg="add mod">
          <ac:chgData name="Piero Macchi" userId="8d771967aa38fa10" providerId="LiveId" clId="{15B4C870-1CE7-4228-8051-BD45EAACFE4B}" dt="2024-05-15T10:44:14.558" v="928"/>
          <ac:picMkLst>
            <pc:docMk/>
            <pc:sldMk cId="3017800680" sldId="559"/>
            <ac:picMk id="9" creationId="{E822266D-7457-B5F9-EAAD-469EE9A5F05F}"/>
          </ac:picMkLst>
        </pc:picChg>
      </pc:sldChg>
      <pc:sldChg chg="del">
        <pc:chgData name="Piero Macchi" userId="8d771967aa38fa10" providerId="LiveId" clId="{15B4C870-1CE7-4228-8051-BD45EAACFE4B}" dt="2024-05-15T10:14:00.539" v="794" actId="47"/>
        <pc:sldMkLst>
          <pc:docMk/>
          <pc:sldMk cId="3034665677" sldId="561"/>
        </pc:sldMkLst>
      </pc:sldChg>
      <pc:sldChg chg="addSp modSp">
        <pc:chgData name="Piero Macchi" userId="8d771967aa38fa10" providerId="LiveId" clId="{15B4C870-1CE7-4228-8051-BD45EAACFE4B}" dt="2024-05-15T10:44:26.953" v="932"/>
        <pc:sldMkLst>
          <pc:docMk/>
          <pc:sldMk cId="3790284313" sldId="562"/>
        </pc:sldMkLst>
        <pc:spChg chg="add mod">
          <ac:chgData name="Piero Macchi" userId="8d771967aa38fa10" providerId="LiveId" clId="{15B4C870-1CE7-4228-8051-BD45EAACFE4B}" dt="2024-05-15T10:44:26.953" v="932"/>
          <ac:spMkLst>
            <pc:docMk/>
            <pc:sldMk cId="3790284313" sldId="562"/>
            <ac:spMk id="6" creationId="{505B1E28-164D-C16E-A437-D44FDAC45AF9}"/>
          </ac:spMkLst>
        </pc:spChg>
        <pc:picChg chg="add mod">
          <ac:chgData name="Piero Macchi" userId="8d771967aa38fa10" providerId="LiveId" clId="{15B4C870-1CE7-4228-8051-BD45EAACFE4B}" dt="2024-05-15T10:44:26.953" v="932"/>
          <ac:picMkLst>
            <pc:docMk/>
            <pc:sldMk cId="3790284313" sldId="562"/>
            <ac:picMk id="3" creationId="{E827A166-5CB3-14C1-B8E1-1F2E5243EC86}"/>
          </ac:picMkLst>
        </pc:picChg>
        <pc:picChg chg="add mod">
          <ac:chgData name="Piero Macchi" userId="8d771967aa38fa10" providerId="LiveId" clId="{15B4C870-1CE7-4228-8051-BD45EAACFE4B}" dt="2024-05-15T10:44:26.953" v="932"/>
          <ac:picMkLst>
            <pc:docMk/>
            <pc:sldMk cId="3790284313" sldId="562"/>
            <ac:picMk id="5" creationId="{9565920A-DE1C-F264-D9F8-60EB527DDF0B}"/>
          </ac:picMkLst>
        </pc:picChg>
      </pc:sldChg>
      <pc:sldChg chg="del">
        <pc:chgData name="Piero Macchi" userId="8d771967aa38fa10" providerId="LiveId" clId="{15B4C870-1CE7-4228-8051-BD45EAACFE4B}" dt="2024-05-15T10:12:01.165" v="785" actId="47"/>
        <pc:sldMkLst>
          <pc:docMk/>
          <pc:sldMk cId="1237880685" sldId="563"/>
        </pc:sldMkLst>
      </pc:sldChg>
      <pc:sldChg chg="del">
        <pc:chgData name="Piero Macchi" userId="8d771967aa38fa10" providerId="LiveId" clId="{15B4C870-1CE7-4228-8051-BD45EAACFE4B}" dt="2024-05-15T10:12:06.307" v="787" actId="47"/>
        <pc:sldMkLst>
          <pc:docMk/>
          <pc:sldMk cId="2924599378" sldId="564"/>
        </pc:sldMkLst>
      </pc:sldChg>
      <pc:sldChg chg="del">
        <pc:chgData name="Piero Macchi" userId="8d771967aa38fa10" providerId="LiveId" clId="{15B4C870-1CE7-4228-8051-BD45EAACFE4B}" dt="2024-05-15T10:13:37.644" v="792" actId="47"/>
        <pc:sldMkLst>
          <pc:docMk/>
          <pc:sldMk cId="1279375327" sldId="565"/>
        </pc:sldMkLst>
      </pc:sldChg>
      <pc:sldChg chg="del">
        <pc:chgData name="Piero Macchi" userId="8d771967aa38fa10" providerId="LiveId" clId="{15B4C870-1CE7-4228-8051-BD45EAACFE4B}" dt="2024-05-15T10:41:00.049" v="899" actId="2696"/>
        <pc:sldMkLst>
          <pc:docMk/>
          <pc:sldMk cId="633996604" sldId="566"/>
        </pc:sldMkLst>
      </pc:sldChg>
      <pc:sldChg chg="addSp modSp add mod">
        <pc:chgData name="Piero Macchi" userId="8d771967aa38fa10" providerId="LiveId" clId="{15B4C870-1CE7-4228-8051-BD45EAACFE4B}" dt="2024-05-15T10:44:19.954" v="930"/>
        <pc:sldMkLst>
          <pc:docMk/>
          <pc:sldMk cId="1850739726" sldId="566"/>
        </pc:sldMkLst>
        <pc:spChg chg="mod">
          <ac:chgData name="Piero Macchi" userId="8d771967aa38fa10" providerId="LiveId" clId="{15B4C870-1CE7-4228-8051-BD45EAACFE4B}" dt="2024-05-15T10:42:09.301" v="924" actId="403"/>
          <ac:spMkLst>
            <pc:docMk/>
            <pc:sldMk cId="1850739726" sldId="566"/>
            <ac:spMk id="3" creationId="{00000000-0000-0000-0000-000000000000}"/>
          </ac:spMkLst>
        </pc:spChg>
        <pc:spChg chg="add mod">
          <ac:chgData name="Piero Macchi" userId="8d771967aa38fa10" providerId="LiveId" clId="{15B4C870-1CE7-4228-8051-BD45EAACFE4B}" dt="2024-05-15T10:44:19.954" v="930"/>
          <ac:spMkLst>
            <pc:docMk/>
            <pc:sldMk cId="1850739726" sldId="566"/>
            <ac:spMk id="5" creationId="{770EAB40-3A55-DE28-408A-3081AFB58F39}"/>
          </ac:spMkLst>
        </pc:spChg>
        <pc:picChg chg="add mod">
          <ac:chgData name="Piero Macchi" userId="8d771967aa38fa10" providerId="LiveId" clId="{15B4C870-1CE7-4228-8051-BD45EAACFE4B}" dt="2024-05-15T10:44:19.954" v="930"/>
          <ac:picMkLst>
            <pc:docMk/>
            <pc:sldMk cId="1850739726" sldId="566"/>
            <ac:picMk id="2" creationId="{207E26F6-6BCC-30A8-892B-5027284C6ED9}"/>
          </ac:picMkLst>
        </pc:picChg>
        <pc:picChg chg="add mod">
          <ac:chgData name="Piero Macchi" userId="8d771967aa38fa10" providerId="LiveId" clId="{15B4C870-1CE7-4228-8051-BD45EAACFE4B}" dt="2024-05-15T10:44:19.954" v="930"/>
          <ac:picMkLst>
            <pc:docMk/>
            <pc:sldMk cId="1850739726" sldId="566"/>
            <ac:picMk id="4" creationId="{DF18BA6F-7235-A761-E681-CA3B676ADA82}"/>
          </ac:picMkLst>
        </pc:picChg>
      </pc:sldChg>
      <pc:sldChg chg="del">
        <pc:chgData name="Piero Macchi" userId="8d771967aa38fa10" providerId="LiveId" clId="{15B4C870-1CE7-4228-8051-BD45EAACFE4B}" dt="2024-05-15T10:41:00.049" v="899" actId="2696"/>
        <pc:sldMkLst>
          <pc:docMk/>
          <pc:sldMk cId="2176929884" sldId="567"/>
        </pc:sldMkLst>
      </pc:sldChg>
      <pc:sldChg chg="addSp modSp add mod">
        <pc:chgData name="Piero Macchi" userId="8d771967aa38fa10" providerId="LiveId" clId="{15B4C870-1CE7-4228-8051-BD45EAACFE4B}" dt="2024-05-15T10:44:22.816" v="931"/>
        <pc:sldMkLst>
          <pc:docMk/>
          <pc:sldMk cId="2868430899" sldId="567"/>
        </pc:sldMkLst>
        <pc:spChg chg="mod">
          <ac:chgData name="Piero Macchi" userId="8d771967aa38fa10" providerId="LiveId" clId="{15B4C870-1CE7-4228-8051-BD45EAACFE4B}" dt="2024-05-15T10:42:44.882" v="926" actId="403"/>
          <ac:spMkLst>
            <pc:docMk/>
            <pc:sldMk cId="2868430899" sldId="567"/>
            <ac:spMk id="3" creationId="{00000000-0000-0000-0000-000000000000}"/>
          </ac:spMkLst>
        </pc:spChg>
        <pc:spChg chg="add mod">
          <ac:chgData name="Piero Macchi" userId="8d771967aa38fa10" providerId="LiveId" clId="{15B4C870-1CE7-4228-8051-BD45EAACFE4B}" dt="2024-05-15T10:44:22.816" v="931"/>
          <ac:spMkLst>
            <pc:docMk/>
            <pc:sldMk cId="2868430899" sldId="567"/>
            <ac:spMk id="16" creationId="{EA917E66-7210-97D8-A440-EBACAA21F368}"/>
          </ac:spMkLst>
        </pc:spChg>
        <pc:picChg chg="add mod">
          <ac:chgData name="Piero Macchi" userId="8d771967aa38fa10" providerId="LiveId" clId="{15B4C870-1CE7-4228-8051-BD45EAACFE4B}" dt="2024-05-15T10:44:22.816" v="931"/>
          <ac:picMkLst>
            <pc:docMk/>
            <pc:sldMk cId="2868430899" sldId="567"/>
            <ac:picMk id="2" creationId="{95EC4923-18EE-724E-BB5E-5B0A071B39A8}"/>
          </ac:picMkLst>
        </pc:picChg>
        <pc:picChg chg="add mod">
          <ac:chgData name="Piero Macchi" userId="8d771967aa38fa10" providerId="LiveId" clId="{15B4C870-1CE7-4228-8051-BD45EAACFE4B}" dt="2024-05-15T10:44:22.816" v="931"/>
          <ac:picMkLst>
            <pc:docMk/>
            <pc:sldMk cId="2868430899" sldId="567"/>
            <ac:picMk id="15" creationId="{7A8968F4-8673-EEB8-01E0-D6344EC80B3F}"/>
          </ac:picMkLst>
        </pc:picChg>
      </pc:sldChg>
      <pc:sldChg chg="del">
        <pc:chgData name="Piero Macchi" userId="8d771967aa38fa10" providerId="LiveId" clId="{15B4C870-1CE7-4228-8051-BD45EAACFE4B}" dt="2024-05-15T10:12:02.983" v="786" actId="47"/>
        <pc:sldMkLst>
          <pc:docMk/>
          <pc:sldMk cId="698649774" sldId="568"/>
        </pc:sldMkLst>
      </pc:sldChg>
      <pc:sldChg chg="addSp delSp modSp add mod">
        <pc:chgData name="Piero Macchi" userId="8d771967aa38fa10" providerId="LiveId" clId="{15B4C870-1CE7-4228-8051-BD45EAACFE4B}" dt="2024-05-15T08:57:31.251" v="503" actId="113"/>
        <pc:sldMkLst>
          <pc:docMk/>
          <pc:sldMk cId="2598961094" sldId="569"/>
        </pc:sldMkLst>
        <pc:spChg chg="mod">
          <ac:chgData name="Piero Macchi" userId="8d771967aa38fa10" providerId="LiveId" clId="{15B4C870-1CE7-4228-8051-BD45EAACFE4B}" dt="2024-05-15T08:52:42.034" v="479" actId="20577"/>
          <ac:spMkLst>
            <pc:docMk/>
            <pc:sldMk cId="2598961094" sldId="569"/>
            <ac:spMk id="2" creationId="{00000000-0000-0000-0000-000000000000}"/>
          </ac:spMkLst>
        </pc:spChg>
        <pc:spChg chg="mod">
          <ac:chgData name="Piero Macchi" userId="8d771967aa38fa10" providerId="LiveId" clId="{15B4C870-1CE7-4228-8051-BD45EAACFE4B}" dt="2024-05-15T08:47:37.828" v="353"/>
          <ac:spMkLst>
            <pc:docMk/>
            <pc:sldMk cId="2598961094" sldId="569"/>
            <ac:spMk id="9" creationId="{8FDCA505-536E-AC25-EDF2-3881CBD0CF4B}"/>
          </ac:spMkLst>
        </pc:spChg>
        <pc:spChg chg="mod">
          <ac:chgData name="Piero Macchi" userId="8d771967aa38fa10" providerId="LiveId" clId="{15B4C870-1CE7-4228-8051-BD45EAACFE4B}" dt="2024-05-15T08:47:37.828" v="353"/>
          <ac:spMkLst>
            <pc:docMk/>
            <pc:sldMk cId="2598961094" sldId="569"/>
            <ac:spMk id="14" creationId="{3C7E3BC6-1DF2-AB09-8B02-F3D6FEB08500}"/>
          </ac:spMkLst>
        </pc:spChg>
        <pc:spChg chg="mod">
          <ac:chgData name="Piero Macchi" userId="8d771967aa38fa10" providerId="LiveId" clId="{15B4C870-1CE7-4228-8051-BD45EAACFE4B}" dt="2024-05-15T08:47:37.828" v="353"/>
          <ac:spMkLst>
            <pc:docMk/>
            <pc:sldMk cId="2598961094" sldId="569"/>
            <ac:spMk id="15" creationId="{42F4A9E1-6012-CAC7-E77B-85D0355CB7A4}"/>
          </ac:spMkLst>
        </pc:spChg>
        <pc:spChg chg="add mod">
          <ac:chgData name="Piero Macchi" userId="8d771967aa38fa10" providerId="LiveId" clId="{15B4C870-1CE7-4228-8051-BD45EAACFE4B}" dt="2024-05-15T08:57:04.238" v="499" actId="1035"/>
          <ac:spMkLst>
            <pc:docMk/>
            <pc:sldMk cId="2598961094" sldId="569"/>
            <ac:spMk id="16" creationId="{ABFE0D46-F25E-EDE8-9468-5084593A78A1}"/>
          </ac:spMkLst>
        </pc:spChg>
        <pc:spChg chg="mod">
          <ac:chgData name="Piero Macchi" userId="8d771967aa38fa10" providerId="LiveId" clId="{15B4C870-1CE7-4228-8051-BD45EAACFE4B}" dt="2024-05-15T08:55:54.534" v="493" actId="208"/>
          <ac:spMkLst>
            <pc:docMk/>
            <pc:sldMk cId="2598961094" sldId="569"/>
            <ac:spMk id="18" creationId="{D67E9124-42C0-4AB2-BEF4-956C06BE46D5}"/>
          </ac:spMkLst>
        </pc:spChg>
        <pc:spChg chg="mod">
          <ac:chgData name="Piero Macchi" userId="8d771967aa38fa10" providerId="LiveId" clId="{15B4C870-1CE7-4228-8051-BD45EAACFE4B}" dt="2024-05-15T08:56:06.408" v="495" actId="208"/>
          <ac:spMkLst>
            <pc:docMk/>
            <pc:sldMk cId="2598961094" sldId="569"/>
            <ac:spMk id="19" creationId="{8438413D-DA30-1EFA-2D91-82C7EDCAEE6E}"/>
          </ac:spMkLst>
        </pc:spChg>
        <pc:spChg chg="add mod">
          <ac:chgData name="Piero Macchi" userId="8d771967aa38fa10" providerId="LiveId" clId="{15B4C870-1CE7-4228-8051-BD45EAACFE4B}" dt="2024-05-15T08:57:04.238" v="499" actId="1035"/>
          <ac:spMkLst>
            <pc:docMk/>
            <pc:sldMk cId="2598961094" sldId="569"/>
            <ac:spMk id="20" creationId="{4BF229BA-B59D-351C-6500-B8B8BAC65DBD}"/>
          </ac:spMkLst>
        </pc:spChg>
        <pc:spChg chg="add mod">
          <ac:chgData name="Piero Macchi" userId="8d771967aa38fa10" providerId="LiveId" clId="{15B4C870-1CE7-4228-8051-BD45EAACFE4B}" dt="2024-05-15T08:57:04.238" v="499" actId="1035"/>
          <ac:spMkLst>
            <pc:docMk/>
            <pc:sldMk cId="2598961094" sldId="569"/>
            <ac:spMk id="21" creationId="{2F708523-21C4-3913-A536-FD70E27CE313}"/>
          </ac:spMkLst>
        </pc:spChg>
        <pc:spChg chg="add mod">
          <ac:chgData name="Piero Macchi" userId="8d771967aa38fa10" providerId="LiveId" clId="{15B4C870-1CE7-4228-8051-BD45EAACFE4B}" dt="2024-05-15T08:57:04.238" v="499" actId="1035"/>
          <ac:spMkLst>
            <pc:docMk/>
            <pc:sldMk cId="2598961094" sldId="569"/>
            <ac:spMk id="22" creationId="{7DE3589E-3488-3A27-ABBB-A5C25875AC88}"/>
          </ac:spMkLst>
        </pc:spChg>
        <pc:spChg chg="add mod">
          <ac:chgData name="Piero Macchi" userId="8d771967aa38fa10" providerId="LiveId" clId="{15B4C870-1CE7-4228-8051-BD45EAACFE4B}" dt="2024-05-15T08:57:04.238" v="499" actId="1035"/>
          <ac:spMkLst>
            <pc:docMk/>
            <pc:sldMk cId="2598961094" sldId="569"/>
            <ac:spMk id="23" creationId="{1056DEEF-7F7E-DAED-0F75-EE3473348720}"/>
          </ac:spMkLst>
        </pc:spChg>
        <pc:spChg chg="mod">
          <ac:chgData name="Piero Macchi" userId="8d771967aa38fa10" providerId="LiveId" clId="{15B4C870-1CE7-4228-8051-BD45EAACFE4B}" dt="2024-05-15T08:49:57.533" v="407" actId="14100"/>
          <ac:spMkLst>
            <pc:docMk/>
            <pc:sldMk cId="2598961094" sldId="569"/>
            <ac:spMk id="25" creationId="{5BD4AA1C-0BAC-E6E6-2477-199633A3FB87}"/>
          </ac:spMkLst>
        </pc:spChg>
        <pc:spChg chg="mod">
          <ac:chgData name="Piero Macchi" userId="8d771967aa38fa10" providerId="LiveId" clId="{15B4C870-1CE7-4228-8051-BD45EAACFE4B}" dt="2024-05-15T08:49:45.006" v="405" actId="14100"/>
          <ac:spMkLst>
            <pc:docMk/>
            <pc:sldMk cId="2598961094" sldId="569"/>
            <ac:spMk id="26" creationId="{38C24ED9-DA0F-6161-2D25-69FC2FB0E24B}"/>
          </ac:spMkLst>
        </pc:spChg>
        <pc:spChg chg="add mod">
          <ac:chgData name="Piero Macchi" userId="8d771967aa38fa10" providerId="LiveId" clId="{15B4C870-1CE7-4228-8051-BD45EAACFE4B}" dt="2024-05-15T08:57:04.238" v="499" actId="1035"/>
          <ac:spMkLst>
            <pc:docMk/>
            <pc:sldMk cId="2598961094" sldId="569"/>
            <ac:spMk id="27" creationId="{6D6E2E73-09D6-86F8-D142-80244642D3A4}"/>
          </ac:spMkLst>
        </pc:spChg>
        <pc:spChg chg="add del mod">
          <ac:chgData name="Piero Macchi" userId="8d771967aa38fa10" providerId="LiveId" clId="{15B4C870-1CE7-4228-8051-BD45EAACFE4B}" dt="2024-05-15T08:47:43.921" v="354" actId="478"/>
          <ac:spMkLst>
            <pc:docMk/>
            <pc:sldMk cId="2598961094" sldId="569"/>
            <ac:spMk id="28" creationId="{DF8C1039-3A17-9240-3A04-F196BC79BA1F}"/>
          </ac:spMkLst>
        </pc:spChg>
        <pc:spChg chg="add del mod">
          <ac:chgData name="Piero Macchi" userId="8d771967aa38fa10" providerId="LiveId" clId="{15B4C870-1CE7-4228-8051-BD45EAACFE4B}" dt="2024-05-15T08:47:53.845" v="356" actId="478"/>
          <ac:spMkLst>
            <pc:docMk/>
            <pc:sldMk cId="2598961094" sldId="569"/>
            <ac:spMk id="29" creationId="{B93C2A20-C04B-3F0B-8BCB-220D17615A74}"/>
          </ac:spMkLst>
        </pc:spChg>
        <pc:spChg chg="add mod">
          <ac:chgData name="Piero Macchi" userId="8d771967aa38fa10" providerId="LiveId" clId="{15B4C870-1CE7-4228-8051-BD45EAACFE4B}" dt="2024-05-15T08:57:31.251" v="503" actId="113"/>
          <ac:spMkLst>
            <pc:docMk/>
            <pc:sldMk cId="2598961094" sldId="569"/>
            <ac:spMk id="30" creationId="{EAFF148D-41B5-8F03-C0DE-4B45E6F4F7D4}"/>
          </ac:spMkLst>
        </pc:spChg>
        <pc:grpChg chg="add mod">
          <ac:chgData name="Piero Macchi" userId="8d771967aa38fa10" providerId="LiveId" clId="{15B4C870-1CE7-4228-8051-BD45EAACFE4B}" dt="2024-05-15T08:57:04.238" v="499" actId="1035"/>
          <ac:grpSpMkLst>
            <pc:docMk/>
            <pc:sldMk cId="2598961094" sldId="569"/>
            <ac:grpSpMk id="6" creationId="{6FC50FB0-2E6D-5902-0CDB-95F2E4F7151C}"/>
          </ac:grpSpMkLst>
        </pc:grpChg>
        <pc:grpChg chg="mod">
          <ac:chgData name="Piero Macchi" userId="8d771967aa38fa10" providerId="LiveId" clId="{15B4C870-1CE7-4228-8051-BD45EAACFE4B}" dt="2024-05-15T08:47:37.828" v="353"/>
          <ac:grpSpMkLst>
            <pc:docMk/>
            <pc:sldMk cId="2598961094" sldId="569"/>
            <ac:grpSpMk id="7" creationId="{AF37A819-B419-E5C9-7BC3-D3239E9D86E3}"/>
          </ac:grpSpMkLst>
        </pc:grpChg>
        <pc:grpChg chg="add mod">
          <ac:chgData name="Piero Macchi" userId="8d771967aa38fa10" providerId="LiveId" clId="{15B4C870-1CE7-4228-8051-BD45EAACFE4B}" dt="2024-05-15T08:57:04.238" v="499" actId="1035"/>
          <ac:grpSpMkLst>
            <pc:docMk/>
            <pc:sldMk cId="2598961094" sldId="569"/>
            <ac:grpSpMk id="17" creationId="{920EA823-D939-46A5-1302-B939D2958D8F}"/>
          </ac:grpSpMkLst>
        </pc:grpChg>
        <pc:grpChg chg="add mod">
          <ac:chgData name="Piero Macchi" userId="8d771967aa38fa10" providerId="LiveId" clId="{15B4C870-1CE7-4228-8051-BD45EAACFE4B}" dt="2024-05-15T08:57:04.238" v="499" actId="1035"/>
          <ac:grpSpMkLst>
            <pc:docMk/>
            <pc:sldMk cId="2598961094" sldId="569"/>
            <ac:grpSpMk id="24" creationId="{B97EFE15-45E0-04B9-4EF1-82B9D7832EF7}"/>
          </ac:grpSpMkLst>
        </pc:grpChg>
        <pc:picChg chg="add del mod">
          <ac:chgData name="Piero Macchi" userId="8d771967aa38fa10" providerId="LiveId" clId="{15B4C870-1CE7-4228-8051-BD45EAACFE4B}" dt="2024-05-15T08:50:01.688" v="408" actId="478"/>
          <ac:picMkLst>
            <pc:docMk/>
            <pc:sldMk cId="2598961094" sldId="569"/>
            <ac:picMk id="3" creationId="{6D580C72-56BD-FE01-5A18-CCBA9BB89038}"/>
          </ac:picMkLst>
        </pc:picChg>
        <pc:picChg chg="add del mod">
          <ac:chgData name="Piero Macchi" userId="8d771967aa38fa10" providerId="LiveId" clId="{15B4C870-1CE7-4228-8051-BD45EAACFE4B}" dt="2024-05-15T08:48:13.727" v="362" actId="478"/>
          <ac:picMkLst>
            <pc:docMk/>
            <pc:sldMk cId="2598961094" sldId="569"/>
            <ac:picMk id="5" creationId="{B9E55DF7-9584-73E2-B090-2F97EC844CD4}"/>
          </ac:picMkLst>
        </pc:picChg>
        <pc:picChg chg="del">
          <ac:chgData name="Piero Macchi" userId="8d771967aa38fa10" providerId="LiveId" clId="{15B4C870-1CE7-4228-8051-BD45EAACFE4B}" dt="2024-05-15T08:47:36.687" v="352" actId="478"/>
          <ac:picMkLst>
            <pc:docMk/>
            <pc:sldMk cId="2598961094" sldId="569"/>
            <ac:picMk id="13" creationId="{3D51A3C7-C704-680B-A59C-D754BAC15968}"/>
          </ac:picMkLst>
        </pc:picChg>
        <pc:picChg chg="add mod">
          <ac:chgData name="Piero Macchi" userId="8d771967aa38fa10" providerId="LiveId" clId="{15B4C870-1CE7-4228-8051-BD45EAACFE4B}" dt="2024-05-15T08:57:04.238" v="499" actId="1035"/>
          <ac:picMkLst>
            <pc:docMk/>
            <pc:sldMk cId="2598961094" sldId="569"/>
            <ac:picMk id="31" creationId="{537DA7C0-65AE-4A9F-3B86-337340B5B6FE}"/>
          </ac:picMkLst>
        </pc:picChg>
        <pc:picChg chg="add mod ord">
          <ac:chgData name="Piero Macchi" userId="8d771967aa38fa10" providerId="LiveId" clId="{15B4C870-1CE7-4228-8051-BD45EAACFE4B}" dt="2024-05-15T08:49:27.952" v="402" actId="1076"/>
          <ac:picMkLst>
            <pc:docMk/>
            <pc:sldMk cId="2598961094" sldId="569"/>
            <ac:picMk id="32" creationId="{50EBE183-9EF5-1F3C-6A61-03917BE6E24C}"/>
          </ac:picMkLst>
        </pc:picChg>
        <pc:picChg chg="add mod ord">
          <ac:chgData name="Piero Macchi" userId="8d771967aa38fa10" providerId="LiveId" clId="{15B4C870-1CE7-4228-8051-BD45EAACFE4B}" dt="2024-05-15T08:57:04.238" v="499" actId="1035"/>
          <ac:picMkLst>
            <pc:docMk/>
            <pc:sldMk cId="2598961094" sldId="569"/>
            <ac:picMk id="33" creationId="{5D4A363F-627F-F0CD-FCDB-3542B6BF6203}"/>
          </ac:picMkLst>
        </pc:picChg>
      </pc:sldChg>
      <pc:sldChg chg="addSp delSp modSp add mod modAnim">
        <pc:chgData name="Piero Macchi" userId="8d771967aa38fa10" providerId="LiveId" clId="{15B4C870-1CE7-4228-8051-BD45EAACFE4B}" dt="2024-05-15T09:06:55.348" v="567"/>
        <pc:sldMkLst>
          <pc:docMk/>
          <pc:sldMk cId="2715079103" sldId="570"/>
        </pc:sldMkLst>
        <pc:spChg chg="mod">
          <ac:chgData name="Piero Macchi" userId="8d771967aa38fa10" providerId="LiveId" clId="{15B4C870-1CE7-4228-8051-BD45EAACFE4B}" dt="2024-05-15T08:58:18.507" v="507"/>
          <ac:spMkLst>
            <pc:docMk/>
            <pc:sldMk cId="2715079103" sldId="570"/>
            <ac:spMk id="13" creationId="{0705FDF6-1DCC-FE77-F1C2-7C3CBA2774B1}"/>
          </ac:spMkLst>
        </pc:spChg>
        <pc:spChg chg="del">
          <ac:chgData name="Piero Macchi" userId="8d771967aa38fa10" providerId="LiveId" clId="{15B4C870-1CE7-4228-8051-BD45EAACFE4B}" dt="2024-05-15T08:57:56.478" v="505" actId="478"/>
          <ac:spMkLst>
            <pc:docMk/>
            <pc:sldMk cId="2715079103" sldId="570"/>
            <ac:spMk id="16" creationId="{ABFE0D46-F25E-EDE8-9468-5084593A78A1}"/>
          </ac:spMkLst>
        </pc:spChg>
        <pc:spChg chg="del">
          <ac:chgData name="Piero Macchi" userId="8d771967aa38fa10" providerId="LiveId" clId="{15B4C870-1CE7-4228-8051-BD45EAACFE4B}" dt="2024-05-15T08:57:56.478" v="505" actId="478"/>
          <ac:spMkLst>
            <pc:docMk/>
            <pc:sldMk cId="2715079103" sldId="570"/>
            <ac:spMk id="20" creationId="{4BF229BA-B59D-351C-6500-B8B8BAC65DBD}"/>
          </ac:spMkLst>
        </pc:spChg>
        <pc:spChg chg="del">
          <ac:chgData name="Piero Macchi" userId="8d771967aa38fa10" providerId="LiveId" clId="{15B4C870-1CE7-4228-8051-BD45EAACFE4B}" dt="2024-05-15T08:57:56.478" v="505" actId="478"/>
          <ac:spMkLst>
            <pc:docMk/>
            <pc:sldMk cId="2715079103" sldId="570"/>
            <ac:spMk id="21" creationId="{2F708523-21C4-3913-A536-FD70E27CE313}"/>
          </ac:spMkLst>
        </pc:spChg>
        <pc:spChg chg="del">
          <ac:chgData name="Piero Macchi" userId="8d771967aa38fa10" providerId="LiveId" clId="{15B4C870-1CE7-4228-8051-BD45EAACFE4B}" dt="2024-05-15T08:57:56.478" v="505" actId="478"/>
          <ac:spMkLst>
            <pc:docMk/>
            <pc:sldMk cId="2715079103" sldId="570"/>
            <ac:spMk id="22" creationId="{7DE3589E-3488-3A27-ABBB-A5C25875AC88}"/>
          </ac:spMkLst>
        </pc:spChg>
        <pc:spChg chg="del">
          <ac:chgData name="Piero Macchi" userId="8d771967aa38fa10" providerId="LiveId" clId="{15B4C870-1CE7-4228-8051-BD45EAACFE4B}" dt="2024-05-15T08:57:56.478" v="505" actId="478"/>
          <ac:spMkLst>
            <pc:docMk/>
            <pc:sldMk cId="2715079103" sldId="570"/>
            <ac:spMk id="23" creationId="{1056DEEF-7F7E-DAED-0F75-EE3473348720}"/>
          </ac:spMkLst>
        </pc:spChg>
        <pc:spChg chg="del">
          <ac:chgData name="Piero Macchi" userId="8d771967aa38fa10" providerId="LiveId" clId="{15B4C870-1CE7-4228-8051-BD45EAACFE4B}" dt="2024-05-15T08:57:56.478" v="505" actId="478"/>
          <ac:spMkLst>
            <pc:docMk/>
            <pc:sldMk cId="2715079103" sldId="570"/>
            <ac:spMk id="27" creationId="{6D6E2E73-09D6-86F8-D142-80244642D3A4}"/>
          </ac:spMkLst>
        </pc:spChg>
        <pc:spChg chg="mod">
          <ac:chgData name="Piero Macchi" userId="8d771967aa38fa10" providerId="LiveId" clId="{15B4C870-1CE7-4228-8051-BD45EAACFE4B}" dt="2024-05-15T08:58:18.507" v="507"/>
          <ac:spMkLst>
            <pc:docMk/>
            <pc:sldMk cId="2715079103" sldId="570"/>
            <ac:spMk id="28" creationId="{CEE9AE1A-2CD8-F84F-AA0C-B22EB63E29BF}"/>
          </ac:spMkLst>
        </pc:spChg>
        <pc:spChg chg="mod">
          <ac:chgData name="Piero Macchi" userId="8d771967aa38fa10" providerId="LiveId" clId="{15B4C870-1CE7-4228-8051-BD45EAACFE4B}" dt="2024-05-15T08:58:18.507" v="507"/>
          <ac:spMkLst>
            <pc:docMk/>
            <pc:sldMk cId="2715079103" sldId="570"/>
            <ac:spMk id="29" creationId="{2C8E08FC-0C5E-2979-7430-19795EEE5D71}"/>
          </ac:spMkLst>
        </pc:spChg>
        <pc:spChg chg="del">
          <ac:chgData name="Piero Macchi" userId="8d771967aa38fa10" providerId="LiveId" clId="{15B4C870-1CE7-4228-8051-BD45EAACFE4B}" dt="2024-05-15T08:57:56.478" v="505" actId="478"/>
          <ac:spMkLst>
            <pc:docMk/>
            <pc:sldMk cId="2715079103" sldId="570"/>
            <ac:spMk id="30" creationId="{EAFF148D-41B5-8F03-C0DE-4B45E6F4F7D4}"/>
          </ac:spMkLst>
        </pc:spChg>
        <pc:spChg chg="add del mod">
          <ac:chgData name="Piero Macchi" userId="8d771967aa38fa10" providerId="LiveId" clId="{15B4C870-1CE7-4228-8051-BD45EAACFE4B}" dt="2024-05-15T09:00:04.053" v="554" actId="478"/>
          <ac:spMkLst>
            <pc:docMk/>
            <pc:sldMk cId="2715079103" sldId="570"/>
            <ac:spMk id="34" creationId="{D11EE018-29DE-410A-4C7D-C74EBA6A2561}"/>
          </ac:spMkLst>
        </pc:spChg>
        <pc:spChg chg="mod">
          <ac:chgData name="Piero Macchi" userId="8d771967aa38fa10" providerId="LiveId" clId="{15B4C870-1CE7-4228-8051-BD45EAACFE4B}" dt="2024-05-15T08:58:45.709" v="521"/>
          <ac:spMkLst>
            <pc:docMk/>
            <pc:sldMk cId="2715079103" sldId="570"/>
            <ac:spMk id="37" creationId="{A34F74FA-8B12-896F-DCA9-6CA96C97136E}"/>
          </ac:spMkLst>
        </pc:spChg>
        <pc:spChg chg="mod">
          <ac:chgData name="Piero Macchi" userId="8d771967aa38fa10" providerId="LiveId" clId="{15B4C870-1CE7-4228-8051-BD45EAACFE4B}" dt="2024-05-15T08:58:45.709" v="521"/>
          <ac:spMkLst>
            <pc:docMk/>
            <pc:sldMk cId="2715079103" sldId="570"/>
            <ac:spMk id="38" creationId="{BE29E018-9830-920F-EE6D-9840FE61502D}"/>
          </ac:spMkLst>
        </pc:spChg>
        <pc:spChg chg="mod">
          <ac:chgData name="Piero Macchi" userId="8d771967aa38fa10" providerId="LiveId" clId="{15B4C870-1CE7-4228-8051-BD45EAACFE4B}" dt="2024-05-15T08:58:45.709" v="521"/>
          <ac:spMkLst>
            <pc:docMk/>
            <pc:sldMk cId="2715079103" sldId="570"/>
            <ac:spMk id="39" creationId="{EA8C08B2-EEBD-FC43-5078-9734BBCF62C2}"/>
          </ac:spMkLst>
        </pc:spChg>
        <pc:spChg chg="add mod">
          <ac:chgData name="Piero Macchi" userId="8d771967aa38fa10" providerId="LiveId" clId="{15B4C870-1CE7-4228-8051-BD45EAACFE4B}" dt="2024-05-15T08:59:55.223" v="551" actId="20577"/>
          <ac:spMkLst>
            <pc:docMk/>
            <pc:sldMk cId="2715079103" sldId="570"/>
            <ac:spMk id="40" creationId="{534555D9-8601-8D6C-C39D-4AA94DC38656}"/>
          </ac:spMkLst>
        </pc:spChg>
        <pc:spChg chg="add mod">
          <ac:chgData name="Piero Macchi" userId="8d771967aa38fa10" providerId="LiveId" clId="{15B4C870-1CE7-4228-8051-BD45EAACFE4B}" dt="2024-05-15T08:59:45.166" v="547" actId="113"/>
          <ac:spMkLst>
            <pc:docMk/>
            <pc:sldMk cId="2715079103" sldId="570"/>
            <ac:spMk id="41" creationId="{CB8C8EF7-C290-81E9-D487-60DA974DE240}"/>
          </ac:spMkLst>
        </pc:spChg>
        <pc:spChg chg="add mod">
          <ac:chgData name="Piero Macchi" userId="8d771967aa38fa10" providerId="LiveId" clId="{15B4C870-1CE7-4228-8051-BD45EAACFE4B}" dt="2024-05-15T09:00:10.171" v="555" actId="1076"/>
          <ac:spMkLst>
            <pc:docMk/>
            <pc:sldMk cId="2715079103" sldId="570"/>
            <ac:spMk id="42" creationId="{DED74C31-7DA8-15BD-1E11-3864E31E8ACC}"/>
          </ac:spMkLst>
        </pc:spChg>
        <pc:spChg chg="mod">
          <ac:chgData name="Piero Macchi" userId="8d771967aa38fa10" providerId="LiveId" clId="{15B4C870-1CE7-4228-8051-BD45EAACFE4B}" dt="2024-05-15T09:00:20.274" v="556"/>
          <ac:spMkLst>
            <pc:docMk/>
            <pc:sldMk cId="2715079103" sldId="570"/>
            <ac:spMk id="45" creationId="{0E558E50-D8C8-01AB-0B5B-9D7B6714608B}"/>
          </ac:spMkLst>
        </pc:spChg>
        <pc:spChg chg="mod">
          <ac:chgData name="Piero Macchi" userId="8d771967aa38fa10" providerId="LiveId" clId="{15B4C870-1CE7-4228-8051-BD45EAACFE4B}" dt="2024-05-15T09:00:20.274" v="556"/>
          <ac:spMkLst>
            <pc:docMk/>
            <pc:sldMk cId="2715079103" sldId="570"/>
            <ac:spMk id="46" creationId="{2E92F8B4-4C82-D7C5-174E-7A14B1E9AE6B}"/>
          </ac:spMkLst>
        </pc:spChg>
        <pc:spChg chg="mod">
          <ac:chgData name="Piero Macchi" userId="8d771967aa38fa10" providerId="LiveId" clId="{15B4C870-1CE7-4228-8051-BD45EAACFE4B}" dt="2024-05-15T09:00:20.274" v="556"/>
          <ac:spMkLst>
            <pc:docMk/>
            <pc:sldMk cId="2715079103" sldId="570"/>
            <ac:spMk id="47" creationId="{66D1698A-8192-C71F-CADE-DBF0950DF8AE}"/>
          </ac:spMkLst>
        </pc:spChg>
        <pc:spChg chg="mod">
          <ac:chgData name="Piero Macchi" userId="8d771967aa38fa10" providerId="LiveId" clId="{15B4C870-1CE7-4228-8051-BD45EAACFE4B}" dt="2024-05-15T09:00:20.274" v="556"/>
          <ac:spMkLst>
            <pc:docMk/>
            <pc:sldMk cId="2715079103" sldId="570"/>
            <ac:spMk id="50" creationId="{014DF45E-96C2-DC99-D9C3-61F5F58B4042}"/>
          </ac:spMkLst>
        </pc:spChg>
        <pc:spChg chg="mod">
          <ac:chgData name="Piero Macchi" userId="8d771967aa38fa10" providerId="LiveId" clId="{15B4C870-1CE7-4228-8051-BD45EAACFE4B}" dt="2024-05-15T09:00:20.274" v="556"/>
          <ac:spMkLst>
            <pc:docMk/>
            <pc:sldMk cId="2715079103" sldId="570"/>
            <ac:spMk id="51" creationId="{180F0DCA-C325-558C-4CDA-E2435144E868}"/>
          </ac:spMkLst>
        </pc:spChg>
        <pc:spChg chg="mod">
          <ac:chgData name="Piero Macchi" userId="8d771967aa38fa10" providerId="LiveId" clId="{15B4C870-1CE7-4228-8051-BD45EAACFE4B}" dt="2024-05-15T09:00:20.274" v="556"/>
          <ac:spMkLst>
            <pc:docMk/>
            <pc:sldMk cId="2715079103" sldId="570"/>
            <ac:spMk id="52" creationId="{1E24BAE4-ACF1-B902-8966-EA938874D688}"/>
          </ac:spMkLst>
        </pc:spChg>
        <pc:spChg chg="add mod">
          <ac:chgData name="Piero Macchi" userId="8d771967aa38fa10" providerId="LiveId" clId="{15B4C870-1CE7-4228-8051-BD45EAACFE4B}" dt="2024-05-15T09:00:53.780" v="561" actId="1076"/>
          <ac:spMkLst>
            <pc:docMk/>
            <pc:sldMk cId="2715079103" sldId="570"/>
            <ac:spMk id="53" creationId="{34404A99-EB77-AA6C-ABDC-3F30478A705B}"/>
          </ac:spMkLst>
        </pc:spChg>
        <pc:spChg chg="add mod">
          <ac:chgData name="Piero Macchi" userId="8d771967aa38fa10" providerId="LiveId" clId="{15B4C870-1CE7-4228-8051-BD45EAACFE4B}" dt="2024-05-15T09:00:53.780" v="561" actId="1076"/>
          <ac:spMkLst>
            <pc:docMk/>
            <pc:sldMk cId="2715079103" sldId="570"/>
            <ac:spMk id="54" creationId="{84F89BE4-F6BD-F619-022B-BCBA8A0E30CF}"/>
          </ac:spMkLst>
        </pc:spChg>
        <pc:spChg chg="add mod">
          <ac:chgData name="Piero Macchi" userId="8d771967aa38fa10" providerId="LiveId" clId="{15B4C870-1CE7-4228-8051-BD45EAACFE4B}" dt="2024-05-15T09:00:53.780" v="561" actId="1076"/>
          <ac:spMkLst>
            <pc:docMk/>
            <pc:sldMk cId="2715079103" sldId="570"/>
            <ac:spMk id="55" creationId="{E9A5B6A7-35D4-CD23-49AB-9C83CE69B418}"/>
          </ac:spMkLst>
        </pc:spChg>
        <pc:spChg chg="mod">
          <ac:chgData name="Piero Macchi" userId="8d771967aa38fa10" providerId="LiveId" clId="{15B4C870-1CE7-4228-8051-BD45EAACFE4B}" dt="2024-05-15T09:00:34.639" v="558"/>
          <ac:spMkLst>
            <pc:docMk/>
            <pc:sldMk cId="2715079103" sldId="570"/>
            <ac:spMk id="58" creationId="{27F0B067-D09B-D70D-FA99-4FD1078DE736}"/>
          </ac:spMkLst>
        </pc:spChg>
        <pc:spChg chg="mod">
          <ac:chgData name="Piero Macchi" userId="8d771967aa38fa10" providerId="LiveId" clId="{15B4C870-1CE7-4228-8051-BD45EAACFE4B}" dt="2024-05-15T09:00:34.639" v="558"/>
          <ac:spMkLst>
            <pc:docMk/>
            <pc:sldMk cId="2715079103" sldId="570"/>
            <ac:spMk id="59" creationId="{2898B825-07E1-A2E8-3417-870B4384CE4C}"/>
          </ac:spMkLst>
        </pc:spChg>
        <pc:spChg chg="mod">
          <ac:chgData name="Piero Macchi" userId="8d771967aa38fa10" providerId="LiveId" clId="{15B4C870-1CE7-4228-8051-BD45EAACFE4B}" dt="2024-05-15T09:00:34.639" v="558"/>
          <ac:spMkLst>
            <pc:docMk/>
            <pc:sldMk cId="2715079103" sldId="570"/>
            <ac:spMk id="60" creationId="{24B3151C-2746-FEF6-79FC-88B6E5DFE9D7}"/>
          </ac:spMkLst>
        </pc:spChg>
        <pc:spChg chg="add mod">
          <ac:chgData name="Piero Macchi" userId="8d771967aa38fa10" providerId="LiveId" clId="{15B4C870-1CE7-4228-8051-BD45EAACFE4B}" dt="2024-05-15T09:00:53.780" v="561" actId="1076"/>
          <ac:spMkLst>
            <pc:docMk/>
            <pc:sldMk cId="2715079103" sldId="570"/>
            <ac:spMk id="61" creationId="{C1411313-F5E2-D032-2BF1-BD510E6F02B1}"/>
          </ac:spMkLst>
        </pc:spChg>
        <pc:grpChg chg="add mod">
          <ac:chgData name="Piero Macchi" userId="8d771967aa38fa10" providerId="LiveId" clId="{15B4C870-1CE7-4228-8051-BD45EAACFE4B}" dt="2024-05-15T08:58:22.576" v="508" actId="1076"/>
          <ac:grpSpMkLst>
            <pc:docMk/>
            <pc:sldMk cId="2715079103" sldId="570"/>
            <ac:grpSpMk id="3" creationId="{3E80D94C-66EC-82AF-4249-2078467FAB13}"/>
          </ac:grpSpMkLst>
        </pc:grpChg>
        <pc:grpChg chg="mod">
          <ac:chgData name="Piero Macchi" userId="8d771967aa38fa10" providerId="LiveId" clId="{15B4C870-1CE7-4228-8051-BD45EAACFE4B}" dt="2024-05-15T08:58:18.507" v="507"/>
          <ac:grpSpMkLst>
            <pc:docMk/>
            <pc:sldMk cId="2715079103" sldId="570"/>
            <ac:grpSpMk id="5" creationId="{3FE66E00-F9BF-07F0-5EF4-E57F977D9C5B}"/>
          </ac:grpSpMkLst>
        </pc:grpChg>
        <pc:grpChg chg="del">
          <ac:chgData name="Piero Macchi" userId="8d771967aa38fa10" providerId="LiveId" clId="{15B4C870-1CE7-4228-8051-BD45EAACFE4B}" dt="2024-05-15T08:57:56.478" v="505" actId="478"/>
          <ac:grpSpMkLst>
            <pc:docMk/>
            <pc:sldMk cId="2715079103" sldId="570"/>
            <ac:grpSpMk id="6" creationId="{6FC50FB0-2E6D-5902-0CDB-95F2E4F7151C}"/>
          </ac:grpSpMkLst>
        </pc:grpChg>
        <pc:grpChg chg="del">
          <ac:chgData name="Piero Macchi" userId="8d771967aa38fa10" providerId="LiveId" clId="{15B4C870-1CE7-4228-8051-BD45EAACFE4B}" dt="2024-05-15T08:57:56.478" v="505" actId="478"/>
          <ac:grpSpMkLst>
            <pc:docMk/>
            <pc:sldMk cId="2715079103" sldId="570"/>
            <ac:grpSpMk id="17" creationId="{920EA823-D939-46A5-1302-B939D2958D8F}"/>
          </ac:grpSpMkLst>
        </pc:grpChg>
        <pc:grpChg chg="del">
          <ac:chgData name="Piero Macchi" userId="8d771967aa38fa10" providerId="LiveId" clId="{15B4C870-1CE7-4228-8051-BD45EAACFE4B}" dt="2024-05-15T08:57:56.478" v="505" actId="478"/>
          <ac:grpSpMkLst>
            <pc:docMk/>
            <pc:sldMk cId="2715079103" sldId="570"/>
            <ac:grpSpMk id="24" creationId="{B97EFE15-45E0-04B9-4EF1-82B9D7832EF7}"/>
          </ac:grpSpMkLst>
        </pc:grpChg>
        <pc:grpChg chg="add mod">
          <ac:chgData name="Piero Macchi" userId="8d771967aa38fa10" providerId="LiveId" clId="{15B4C870-1CE7-4228-8051-BD45EAACFE4B}" dt="2024-05-15T08:58:49.924" v="522" actId="1076"/>
          <ac:grpSpMkLst>
            <pc:docMk/>
            <pc:sldMk cId="2715079103" sldId="570"/>
            <ac:grpSpMk id="35" creationId="{88A3E4D8-F16E-1AC4-6144-D09901524B00}"/>
          </ac:grpSpMkLst>
        </pc:grpChg>
        <pc:grpChg chg="mod">
          <ac:chgData name="Piero Macchi" userId="8d771967aa38fa10" providerId="LiveId" clId="{15B4C870-1CE7-4228-8051-BD45EAACFE4B}" dt="2024-05-15T08:58:45.709" v="521"/>
          <ac:grpSpMkLst>
            <pc:docMk/>
            <pc:sldMk cId="2715079103" sldId="570"/>
            <ac:grpSpMk id="36" creationId="{D6FEAA9D-4E54-A189-1B96-B197B1ABDFF5}"/>
          </ac:grpSpMkLst>
        </pc:grpChg>
        <pc:grpChg chg="add mod">
          <ac:chgData name="Piero Macchi" userId="8d771967aa38fa10" providerId="LiveId" clId="{15B4C870-1CE7-4228-8051-BD45EAACFE4B}" dt="2024-05-15T09:00:53.780" v="561" actId="1076"/>
          <ac:grpSpMkLst>
            <pc:docMk/>
            <pc:sldMk cId="2715079103" sldId="570"/>
            <ac:grpSpMk id="43" creationId="{1C86347D-9918-4408-6A05-EEE252F19F3E}"/>
          </ac:grpSpMkLst>
        </pc:grpChg>
        <pc:grpChg chg="mod">
          <ac:chgData name="Piero Macchi" userId="8d771967aa38fa10" providerId="LiveId" clId="{15B4C870-1CE7-4228-8051-BD45EAACFE4B}" dt="2024-05-15T09:00:20.274" v="556"/>
          <ac:grpSpMkLst>
            <pc:docMk/>
            <pc:sldMk cId="2715079103" sldId="570"/>
            <ac:grpSpMk id="44" creationId="{987FED19-141E-3C10-AAF5-3CB81810306F}"/>
          </ac:grpSpMkLst>
        </pc:grpChg>
        <pc:grpChg chg="add mod">
          <ac:chgData name="Piero Macchi" userId="8d771967aa38fa10" providerId="LiveId" clId="{15B4C870-1CE7-4228-8051-BD45EAACFE4B}" dt="2024-05-15T09:00:53.780" v="561" actId="1076"/>
          <ac:grpSpMkLst>
            <pc:docMk/>
            <pc:sldMk cId="2715079103" sldId="570"/>
            <ac:grpSpMk id="48" creationId="{DEBA0B4C-BC75-2C05-D9B1-1A368E751E68}"/>
          </ac:grpSpMkLst>
        </pc:grpChg>
        <pc:grpChg chg="mod">
          <ac:chgData name="Piero Macchi" userId="8d771967aa38fa10" providerId="LiveId" clId="{15B4C870-1CE7-4228-8051-BD45EAACFE4B}" dt="2024-05-15T09:00:20.274" v="556"/>
          <ac:grpSpMkLst>
            <pc:docMk/>
            <pc:sldMk cId="2715079103" sldId="570"/>
            <ac:grpSpMk id="49" creationId="{3CD839A0-A376-B5A0-A2E2-303C63C13765}"/>
          </ac:grpSpMkLst>
        </pc:grpChg>
        <pc:grpChg chg="add mod">
          <ac:chgData name="Piero Macchi" userId="8d771967aa38fa10" providerId="LiveId" clId="{15B4C870-1CE7-4228-8051-BD45EAACFE4B}" dt="2024-05-15T09:00:53.780" v="561" actId="1076"/>
          <ac:grpSpMkLst>
            <pc:docMk/>
            <pc:sldMk cId="2715079103" sldId="570"/>
            <ac:grpSpMk id="56" creationId="{BA4D541B-B2E0-7B62-A4DE-905E14ACDA0D}"/>
          </ac:grpSpMkLst>
        </pc:grpChg>
        <pc:grpChg chg="mod">
          <ac:chgData name="Piero Macchi" userId="8d771967aa38fa10" providerId="LiveId" clId="{15B4C870-1CE7-4228-8051-BD45EAACFE4B}" dt="2024-05-15T09:00:34.639" v="558"/>
          <ac:grpSpMkLst>
            <pc:docMk/>
            <pc:sldMk cId="2715079103" sldId="570"/>
            <ac:grpSpMk id="57" creationId="{A53C77AD-AF9A-380B-832C-12808059FBB8}"/>
          </ac:grpSpMkLst>
        </pc:grpChg>
        <pc:picChg chg="del">
          <ac:chgData name="Piero Macchi" userId="8d771967aa38fa10" providerId="LiveId" clId="{15B4C870-1CE7-4228-8051-BD45EAACFE4B}" dt="2024-05-15T08:57:56.478" v="505" actId="478"/>
          <ac:picMkLst>
            <pc:docMk/>
            <pc:sldMk cId="2715079103" sldId="570"/>
            <ac:picMk id="31" creationId="{537DA7C0-65AE-4A9F-3B86-337340B5B6FE}"/>
          </ac:picMkLst>
        </pc:picChg>
        <pc:picChg chg="del">
          <ac:chgData name="Piero Macchi" userId="8d771967aa38fa10" providerId="LiveId" clId="{15B4C870-1CE7-4228-8051-BD45EAACFE4B}" dt="2024-05-15T08:57:59.491" v="506" actId="478"/>
          <ac:picMkLst>
            <pc:docMk/>
            <pc:sldMk cId="2715079103" sldId="570"/>
            <ac:picMk id="32" creationId="{50EBE183-9EF5-1F3C-6A61-03917BE6E24C}"/>
          </ac:picMkLst>
        </pc:picChg>
        <pc:picChg chg="del">
          <ac:chgData name="Piero Macchi" userId="8d771967aa38fa10" providerId="LiveId" clId="{15B4C870-1CE7-4228-8051-BD45EAACFE4B}" dt="2024-05-15T08:57:56.478" v="505" actId="478"/>
          <ac:picMkLst>
            <pc:docMk/>
            <pc:sldMk cId="2715079103" sldId="570"/>
            <ac:picMk id="33" creationId="{5D4A363F-627F-F0CD-FCDB-3542B6BF6203}"/>
          </ac:picMkLst>
        </pc:picChg>
      </pc:sldChg>
      <pc:sldChg chg="addSp delSp modSp add mod delAnim modAnim">
        <pc:chgData name="Piero Macchi" userId="8d771967aa38fa10" providerId="LiveId" clId="{15B4C870-1CE7-4228-8051-BD45EAACFE4B}" dt="2024-05-15T09:11:22.343" v="653" actId="1037"/>
        <pc:sldMkLst>
          <pc:docMk/>
          <pc:sldMk cId="614099123" sldId="571"/>
        </pc:sldMkLst>
        <pc:spChg chg="mod">
          <ac:chgData name="Piero Macchi" userId="8d771967aa38fa10" providerId="LiveId" clId="{15B4C870-1CE7-4228-8051-BD45EAACFE4B}" dt="2024-05-15T09:08:13.686" v="590" actId="20577"/>
          <ac:spMkLst>
            <pc:docMk/>
            <pc:sldMk cId="614099123" sldId="571"/>
            <ac:spMk id="2" creationId="{00000000-0000-0000-0000-000000000000}"/>
          </ac:spMkLst>
        </pc:spChg>
        <pc:spChg chg="mod">
          <ac:chgData name="Piero Macchi" userId="8d771967aa38fa10" providerId="LiveId" clId="{15B4C870-1CE7-4228-8051-BD45EAACFE4B}" dt="2024-05-15T09:07:25.474" v="570"/>
          <ac:spMkLst>
            <pc:docMk/>
            <pc:sldMk cId="614099123" sldId="571"/>
            <ac:spMk id="9" creationId="{177310DE-1E57-C26F-3122-CD05449EFF01}"/>
          </ac:spMkLst>
        </pc:spChg>
        <pc:spChg chg="mod">
          <ac:chgData name="Piero Macchi" userId="8d771967aa38fa10" providerId="LiveId" clId="{15B4C870-1CE7-4228-8051-BD45EAACFE4B}" dt="2024-05-15T09:07:25.474" v="570"/>
          <ac:spMkLst>
            <pc:docMk/>
            <pc:sldMk cId="614099123" sldId="571"/>
            <ac:spMk id="14" creationId="{0B6D3B48-B7E5-7576-B701-BE1913AD124D}"/>
          </ac:spMkLst>
        </pc:spChg>
        <pc:spChg chg="mod">
          <ac:chgData name="Piero Macchi" userId="8d771967aa38fa10" providerId="LiveId" clId="{15B4C870-1CE7-4228-8051-BD45EAACFE4B}" dt="2024-05-15T09:07:25.474" v="570"/>
          <ac:spMkLst>
            <pc:docMk/>
            <pc:sldMk cId="614099123" sldId="571"/>
            <ac:spMk id="15" creationId="{4FCD3CD4-E6C6-DF94-7D47-865E6175F48C}"/>
          </ac:spMkLst>
        </pc:spChg>
        <pc:spChg chg="add mod">
          <ac:chgData name="Piero Macchi" userId="8d771967aa38fa10" providerId="LiveId" clId="{15B4C870-1CE7-4228-8051-BD45EAACFE4B}" dt="2024-05-15T09:07:25.474" v="570"/>
          <ac:spMkLst>
            <pc:docMk/>
            <pc:sldMk cId="614099123" sldId="571"/>
            <ac:spMk id="16" creationId="{C3A8F2EC-8F42-9BF9-8DE6-C118B33B52A2}"/>
          </ac:spMkLst>
        </pc:spChg>
        <pc:spChg chg="mod">
          <ac:chgData name="Piero Macchi" userId="8d771967aa38fa10" providerId="LiveId" clId="{15B4C870-1CE7-4228-8051-BD45EAACFE4B}" dt="2024-05-15T09:07:37.663" v="572"/>
          <ac:spMkLst>
            <pc:docMk/>
            <pc:sldMk cId="614099123" sldId="571"/>
            <ac:spMk id="21" creationId="{C250885E-978C-1FFA-A642-2F862D5906E3}"/>
          </ac:spMkLst>
        </pc:spChg>
        <pc:spChg chg="mod">
          <ac:chgData name="Piero Macchi" userId="8d771967aa38fa10" providerId="LiveId" clId="{15B4C870-1CE7-4228-8051-BD45EAACFE4B}" dt="2024-05-15T09:07:37.663" v="572"/>
          <ac:spMkLst>
            <pc:docMk/>
            <pc:sldMk cId="614099123" sldId="571"/>
            <ac:spMk id="22" creationId="{E041B629-71B1-D612-36B8-6BD32C4609DD}"/>
          </ac:spMkLst>
        </pc:spChg>
        <pc:spChg chg="mod">
          <ac:chgData name="Piero Macchi" userId="8d771967aa38fa10" providerId="LiveId" clId="{15B4C870-1CE7-4228-8051-BD45EAACFE4B}" dt="2024-05-15T09:07:37.663" v="572"/>
          <ac:spMkLst>
            <pc:docMk/>
            <pc:sldMk cId="614099123" sldId="571"/>
            <ac:spMk id="24" creationId="{0308A207-69F2-71DA-4DA3-395B8F341FC3}"/>
          </ac:spMkLst>
        </pc:spChg>
        <pc:spChg chg="mod">
          <ac:chgData name="Piero Macchi" userId="8d771967aa38fa10" providerId="LiveId" clId="{15B4C870-1CE7-4228-8051-BD45EAACFE4B}" dt="2024-05-15T09:07:37.663" v="572"/>
          <ac:spMkLst>
            <pc:docMk/>
            <pc:sldMk cId="614099123" sldId="571"/>
            <ac:spMk id="26" creationId="{FFE6D648-0442-8F73-5A28-CE842853D715}"/>
          </ac:spMkLst>
        </pc:spChg>
        <pc:spChg chg="mod">
          <ac:chgData name="Piero Macchi" userId="8d771967aa38fa10" providerId="LiveId" clId="{15B4C870-1CE7-4228-8051-BD45EAACFE4B}" dt="2024-05-15T09:07:37.663" v="572"/>
          <ac:spMkLst>
            <pc:docMk/>
            <pc:sldMk cId="614099123" sldId="571"/>
            <ac:spMk id="27" creationId="{421B036E-0D2B-E128-787C-7E4F84DDB6B9}"/>
          </ac:spMkLst>
        </pc:spChg>
        <pc:spChg chg="mod">
          <ac:chgData name="Piero Macchi" userId="8d771967aa38fa10" providerId="LiveId" clId="{15B4C870-1CE7-4228-8051-BD45EAACFE4B}" dt="2024-05-15T09:07:37.663" v="572"/>
          <ac:spMkLst>
            <pc:docMk/>
            <pc:sldMk cId="614099123" sldId="571"/>
            <ac:spMk id="30" creationId="{1B64CC1D-E0AB-751F-6C3C-34C8D3C254EA}"/>
          </ac:spMkLst>
        </pc:spChg>
        <pc:spChg chg="mod">
          <ac:chgData name="Piero Macchi" userId="8d771967aa38fa10" providerId="LiveId" clId="{15B4C870-1CE7-4228-8051-BD45EAACFE4B}" dt="2024-05-15T09:07:37.663" v="572"/>
          <ac:spMkLst>
            <pc:docMk/>
            <pc:sldMk cId="614099123" sldId="571"/>
            <ac:spMk id="32" creationId="{DA925797-2977-E6AB-D625-71F3BC4BF061}"/>
          </ac:spMkLst>
        </pc:spChg>
        <pc:spChg chg="mod">
          <ac:chgData name="Piero Macchi" userId="8d771967aa38fa10" providerId="LiveId" clId="{15B4C870-1CE7-4228-8051-BD45EAACFE4B}" dt="2024-05-15T09:07:37.663" v="572"/>
          <ac:spMkLst>
            <pc:docMk/>
            <pc:sldMk cId="614099123" sldId="571"/>
            <ac:spMk id="33" creationId="{589F16C3-0E2B-F457-9CE4-598A27ED13B1}"/>
          </ac:spMkLst>
        </pc:spChg>
        <pc:spChg chg="mod">
          <ac:chgData name="Piero Macchi" userId="8d771967aa38fa10" providerId="LiveId" clId="{15B4C870-1CE7-4228-8051-BD45EAACFE4B}" dt="2024-05-15T09:07:37.663" v="572"/>
          <ac:spMkLst>
            <pc:docMk/>
            <pc:sldMk cId="614099123" sldId="571"/>
            <ac:spMk id="34" creationId="{AC3BB1D2-0F96-0956-99C9-DC69C1FE40EA}"/>
          </ac:spMkLst>
        </pc:spChg>
        <pc:spChg chg="del">
          <ac:chgData name="Piero Macchi" userId="8d771967aa38fa10" providerId="LiveId" clId="{15B4C870-1CE7-4228-8051-BD45EAACFE4B}" dt="2024-05-15T09:07:07.006" v="569" actId="478"/>
          <ac:spMkLst>
            <pc:docMk/>
            <pc:sldMk cId="614099123" sldId="571"/>
            <ac:spMk id="40" creationId="{534555D9-8601-8D6C-C39D-4AA94DC38656}"/>
          </ac:spMkLst>
        </pc:spChg>
        <pc:spChg chg="del">
          <ac:chgData name="Piero Macchi" userId="8d771967aa38fa10" providerId="LiveId" clId="{15B4C870-1CE7-4228-8051-BD45EAACFE4B}" dt="2024-05-15T09:07:07.006" v="569" actId="478"/>
          <ac:spMkLst>
            <pc:docMk/>
            <pc:sldMk cId="614099123" sldId="571"/>
            <ac:spMk id="41" creationId="{CB8C8EF7-C290-81E9-D487-60DA974DE240}"/>
          </ac:spMkLst>
        </pc:spChg>
        <pc:spChg chg="del">
          <ac:chgData name="Piero Macchi" userId="8d771967aa38fa10" providerId="LiveId" clId="{15B4C870-1CE7-4228-8051-BD45EAACFE4B}" dt="2024-05-15T09:07:07.006" v="569" actId="478"/>
          <ac:spMkLst>
            <pc:docMk/>
            <pc:sldMk cId="614099123" sldId="571"/>
            <ac:spMk id="42" creationId="{DED74C31-7DA8-15BD-1E11-3864E31E8ACC}"/>
          </ac:spMkLst>
        </pc:spChg>
        <pc:spChg chg="mod">
          <ac:chgData name="Piero Macchi" userId="8d771967aa38fa10" providerId="LiveId" clId="{15B4C870-1CE7-4228-8051-BD45EAACFE4B}" dt="2024-05-15T09:07:34.696" v="571" actId="164"/>
          <ac:spMkLst>
            <pc:docMk/>
            <pc:sldMk cId="614099123" sldId="571"/>
            <ac:spMk id="53" creationId="{34404A99-EB77-AA6C-ABDC-3F30478A705B}"/>
          </ac:spMkLst>
        </pc:spChg>
        <pc:spChg chg="mod">
          <ac:chgData name="Piero Macchi" userId="8d771967aa38fa10" providerId="LiveId" clId="{15B4C870-1CE7-4228-8051-BD45EAACFE4B}" dt="2024-05-15T09:11:17.883" v="651" actId="1038"/>
          <ac:spMkLst>
            <pc:docMk/>
            <pc:sldMk cId="614099123" sldId="571"/>
            <ac:spMk id="54" creationId="{84F89BE4-F6BD-F619-022B-BCBA8A0E30CF}"/>
          </ac:spMkLst>
        </pc:spChg>
        <pc:spChg chg="mod">
          <ac:chgData name="Piero Macchi" userId="8d771967aa38fa10" providerId="LiveId" clId="{15B4C870-1CE7-4228-8051-BD45EAACFE4B}" dt="2024-05-15T09:07:34.696" v="571" actId="164"/>
          <ac:spMkLst>
            <pc:docMk/>
            <pc:sldMk cId="614099123" sldId="571"/>
            <ac:spMk id="55" creationId="{E9A5B6A7-35D4-CD23-49AB-9C83CE69B418}"/>
          </ac:spMkLst>
        </pc:spChg>
        <pc:spChg chg="mod">
          <ac:chgData name="Piero Macchi" userId="8d771967aa38fa10" providerId="LiveId" clId="{15B4C870-1CE7-4228-8051-BD45EAACFE4B}" dt="2024-05-15T09:07:34.696" v="571" actId="164"/>
          <ac:spMkLst>
            <pc:docMk/>
            <pc:sldMk cId="614099123" sldId="571"/>
            <ac:spMk id="61" creationId="{C1411313-F5E2-D032-2BF1-BD510E6F02B1}"/>
          </ac:spMkLst>
        </pc:spChg>
        <pc:spChg chg="mod">
          <ac:chgData name="Piero Macchi" userId="8d771967aa38fa10" providerId="LiveId" clId="{15B4C870-1CE7-4228-8051-BD45EAACFE4B}" dt="2024-05-15T09:07:37.663" v="572"/>
          <ac:spMkLst>
            <pc:docMk/>
            <pc:sldMk cId="614099123" sldId="571"/>
            <ac:spMk id="63" creationId="{FA6B0E4F-FC48-B6BA-4DED-F7F48674D73F}"/>
          </ac:spMkLst>
        </pc:spChg>
        <pc:spChg chg="mod">
          <ac:chgData name="Piero Macchi" userId="8d771967aa38fa10" providerId="LiveId" clId="{15B4C870-1CE7-4228-8051-BD45EAACFE4B}" dt="2024-05-15T09:07:37.663" v="572"/>
          <ac:spMkLst>
            <pc:docMk/>
            <pc:sldMk cId="614099123" sldId="571"/>
            <ac:spMk id="64" creationId="{6677B352-10A0-DB42-6320-2230E3CEB93E}"/>
          </ac:spMkLst>
        </pc:spChg>
        <pc:spChg chg="mod">
          <ac:chgData name="Piero Macchi" userId="8d771967aa38fa10" providerId="LiveId" clId="{15B4C870-1CE7-4228-8051-BD45EAACFE4B}" dt="2024-05-15T09:07:37.663" v="572"/>
          <ac:spMkLst>
            <pc:docMk/>
            <pc:sldMk cId="614099123" sldId="571"/>
            <ac:spMk id="65" creationId="{5C1A7138-7B5F-F508-EB11-A0BC33D0AB97}"/>
          </ac:spMkLst>
        </pc:spChg>
        <pc:spChg chg="mod">
          <ac:chgData name="Piero Macchi" userId="8d771967aa38fa10" providerId="LiveId" clId="{15B4C870-1CE7-4228-8051-BD45EAACFE4B}" dt="2024-05-15T09:07:43.013" v="574"/>
          <ac:spMkLst>
            <pc:docMk/>
            <pc:sldMk cId="614099123" sldId="571"/>
            <ac:spMk id="69" creationId="{EA0CC84B-155B-B967-53BB-A2DCA73DE415}"/>
          </ac:spMkLst>
        </pc:spChg>
        <pc:spChg chg="mod">
          <ac:chgData name="Piero Macchi" userId="8d771967aa38fa10" providerId="LiveId" clId="{15B4C870-1CE7-4228-8051-BD45EAACFE4B}" dt="2024-05-15T09:07:43.013" v="574"/>
          <ac:spMkLst>
            <pc:docMk/>
            <pc:sldMk cId="614099123" sldId="571"/>
            <ac:spMk id="70" creationId="{394EE72E-A06F-9346-152B-9ED6E1C81281}"/>
          </ac:spMkLst>
        </pc:spChg>
        <pc:spChg chg="mod">
          <ac:chgData name="Piero Macchi" userId="8d771967aa38fa10" providerId="LiveId" clId="{15B4C870-1CE7-4228-8051-BD45EAACFE4B}" dt="2024-05-15T09:07:43.013" v="574"/>
          <ac:spMkLst>
            <pc:docMk/>
            <pc:sldMk cId="614099123" sldId="571"/>
            <ac:spMk id="72" creationId="{25EB8695-CFD8-B9BA-361D-C44F0B58937B}"/>
          </ac:spMkLst>
        </pc:spChg>
        <pc:spChg chg="mod">
          <ac:chgData name="Piero Macchi" userId="8d771967aa38fa10" providerId="LiveId" clId="{15B4C870-1CE7-4228-8051-BD45EAACFE4B}" dt="2024-05-15T09:07:43.013" v="574"/>
          <ac:spMkLst>
            <pc:docMk/>
            <pc:sldMk cId="614099123" sldId="571"/>
            <ac:spMk id="74" creationId="{1BCAC3FE-6CFE-E18B-3856-4BA771EB5DA7}"/>
          </ac:spMkLst>
        </pc:spChg>
        <pc:spChg chg="mod">
          <ac:chgData name="Piero Macchi" userId="8d771967aa38fa10" providerId="LiveId" clId="{15B4C870-1CE7-4228-8051-BD45EAACFE4B}" dt="2024-05-15T09:07:43.013" v="574"/>
          <ac:spMkLst>
            <pc:docMk/>
            <pc:sldMk cId="614099123" sldId="571"/>
            <ac:spMk id="75" creationId="{3B3C0F8E-E767-ABDD-A4FE-8B26D3BB108A}"/>
          </ac:spMkLst>
        </pc:spChg>
        <pc:spChg chg="mod">
          <ac:chgData name="Piero Macchi" userId="8d771967aa38fa10" providerId="LiveId" clId="{15B4C870-1CE7-4228-8051-BD45EAACFE4B}" dt="2024-05-15T09:07:43.013" v="574"/>
          <ac:spMkLst>
            <pc:docMk/>
            <pc:sldMk cId="614099123" sldId="571"/>
            <ac:spMk id="76" creationId="{8A90CB4C-FF63-928D-1A99-03122F3830F3}"/>
          </ac:spMkLst>
        </pc:spChg>
        <pc:spChg chg="mod">
          <ac:chgData name="Piero Macchi" userId="8d771967aa38fa10" providerId="LiveId" clId="{15B4C870-1CE7-4228-8051-BD45EAACFE4B}" dt="2024-05-15T09:07:43.013" v="574"/>
          <ac:spMkLst>
            <pc:docMk/>
            <pc:sldMk cId="614099123" sldId="571"/>
            <ac:spMk id="78" creationId="{F5FE9C58-131F-D4D8-2F74-9B30C5678F53}"/>
          </ac:spMkLst>
        </pc:spChg>
        <pc:spChg chg="mod">
          <ac:chgData name="Piero Macchi" userId="8d771967aa38fa10" providerId="LiveId" clId="{15B4C870-1CE7-4228-8051-BD45EAACFE4B}" dt="2024-05-15T09:07:43.013" v="574"/>
          <ac:spMkLst>
            <pc:docMk/>
            <pc:sldMk cId="614099123" sldId="571"/>
            <ac:spMk id="79" creationId="{3CC458E1-9F9D-DA64-AB0C-A3572DAFD75E}"/>
          </ac:spMkLst>
        </pc:spChg>
        <pc:spChg chg="mod">
          <ac:chgData name="Piero Macchi" userId="8d771967aa38fa10" providerId="LiveId" clId="{15B4C870-1CE7-4228-8051-BD45EAACFE4B}" dt="2024-05-15T09:07:43.013" v="574"/>
          <ac:spMkLst>
            <pc:docMk/>
            <pc:sldMk cId="614099123" sldId="571"/>
            <ac:spMk id="80" creationId="{5BA0E320-17A0-9CA1-E8B1-47B56B2D28F5}"/>
          </ac:spMkLst>
        </pc:spChg>
        <pc:spChg chg="mod">
          <ac:chgData name="Piero Macchi" userId="8d771967aa38fa10" providerId="LiveId" clId="{15B4C870-1CE7-4228-8051-BD45EAACFE4B}" dt="2024-05-15T09:07:43.013" v="574"/>
          <ac:spMkLst>
            <pc:docMk/>
            <pc:sldMk cId="614099123" sldId="571"/>
            <ac:spMk id="82" creationId="{235F1584-CDAC-624B-9BE1-C29018C83B11}"/>
          </ac:spMkLst>
        </pc:spChg>
        <pc:spChg chg="mod">
          <ac:chgData name="Piero Macchi" userId="8d771967aa38fa10" providerId="LiveId" clId="{15B4C870-1CE7-4228-8051-BD45EAACFE4B}" dt="2024-05-15T09:07:43.013" v="574"/>
          <ac:spMkLst>
            <pc:docMk/>
            <pc:sldMk cId="614099123" sldId="571"/>
            <ac:spMk id="83" creationId="{65BC5625-72BE-D4A6-8D9A-75214AB1C6DB}"/>
          </ac:spMkLst>
        </pc:spChg>
        <pc:spChg chg="mod">
          <ac:chgData name="Piero Macchi" userId="8d771967aa38fa10" providerId="LiveId" clId="{15B4C870-1CE7-4228-8051-BD45EAACFE4B}" dt="2024-05-15T09:07:43.013" v="574"/>
          <ac:spMkLst>
            <pc:docMk/>
            <pc:sldMk cId="614099123" sldId="571"/>
            <ac:spMk id="84" creationId="{FA107C27-7588-703B-C36A-C272BAD56A2C}"/>
          </ac:spMkLst>
        </pc:spChg>
        <pc:spChg chg="mod">
          <ac:chgData name="Piero Macchi" userId="8d771967aa38fa10" providerId="LiveId" clId="{15B4C870-1CE7-4228-8051-BD45EAACFE4B}" dt="2024-05-15T09:08:18.086" v="591"/>
          <ac:spMkLst>
            <pc:docMk/>
            <pc:sldMk cId="614099123" sldId="571"/>
            <ac:spMk id="88" creationId="{F94D968F-BF7F-6B22-1F55-EF165F59E5B4}"/>
          </ac:spMkLst>
        </pc:spChg>
        <pc:spChg chg="mod">
          <ac:chgData name="Piero Macchi" userId="8d771967aa38fa10" providerId="LiveId" clId="{15B4C870-1CE7-4228-8051-BD45EAACFE4B}" dt="2024-05-15T09:08:18.086" v="591"/>
          <ac:spMkLst>
            <pc:docMk/>
            <pc:sldMk cId="614099123" sldId="571"/>
            <ac:spMk id="89" creationId="{C40AFB80-FB53-1EFE-00A1-94A5A61977C1}"/>
          </ac:spMkLst>
        </pc:spChg>
        <pc:spChg chg="mod">
          <ac:chgData name="Piero Macchi" userId="8d771967aa38fa10" providerId="LiveId" clId="{15B4C870-1CE7-4228-8051-BD45EAACFE4B}" dt="2024-05-15T09:08:18.086" v="591"/>
          <ac:spMkLst>
            <pc:docMk/>
            <pc:sldMk cId="614099123" sldId="571"/>
            <ac:spMk id="91" creationId="{F20804BF-FC99-E6EC-BD47-6B571BD12A69}"/>
          </ac:spMkLst>
        </pc:spChg>
        <pc:spChg chg="mod">
          <ac:chgData name="Piero Macchi" userId="8d771967aa38fa10" providerId="LiveId" clId="{15B4C870-1CE7-4228-8051-BD45EAACFE4B}" dt="2024-05-15T09:08:18.086" v="591"/>
          <ac:spMkLst>
            <pc:docMk/>
            <pc:sldMk cId="614099123" sldId="571"/>
            <ac:spMk id="93" creationId="{94A59B0D-0FDE-CE5E-205C-AF448E9ED7C2}"/>
          </ac:spMkLst>
        </pc:spChg>
        <pc:spChg chg="mod">
          <ac:chgData name="Piero Macchi" userId="8d771967aa38fa10" providerId="LiveId" clId="{15B4C870-1CE7-4228-8051-BD45EAACFE4B}" dt="2024-05-15T09:08:18.086" v="591"/>
          <ac:spMkLst>
            <pc:docMk/>
            <pc:sldMk cId="614099123" sldId="571"/>
            <ac:spMk id="94" creationId="{FFBC2A2C-98BA-96A3-72CB-66FC609C491F}"/>
          </ac:spMkLst>
        </pc:spChg>
        <pc:spChg chg="mod">
          <ac:chgData name="Piero Macchi" userId="8d771967aa38fa10" providerId="LiveId" clId="{15B4C870-1CE7-4228-8051-BD45EAACFE4B}" dt="2024-05-15T09:08:18.086" v="591"/>
          <ac:spMkLst>
            <pc:docMk/>
            <pc:sldMk cId="614099123" sldId="571"/>
            <ac:spMk id="95" creationId="{BC6E6849-72D1-EEA1-F3CC-934793C0CC06}"/>
          </ac:spMkLst>
        </pc:spChg>
        <pc:spChg chg="mod">
          <ac:chgData name="Piero Macchi" userId="8d771967aa38fa10" providerId="LiveId" clId="{15B4C870-1CE7-4228-8051-BD45EAACFE4B}" dt="2024-05-15T09:08:18.086" v="591"/>
          <ac:spMkLst>
            <pc:docMk/>
            <pc:sldMk cId="614099123" sldId="571"/>
            <ac:spMk id="97" creationId="{2BB310E4-0567-843F-C13B-1FA3B74DB443}"/>
          </ac:spMkLst>
        </pc:spChg>
        <pc:spChg chg="mod">
          <ac:chgData name="Piero Macchi" userId="8d771967aa38fa10" providerId="LiveId" clId="{15B4C870-1CE7-4228-8051-BD45EAACFE4B}" dt="2024-05-15T09:08:18.086" v="591"/>
          <ac:spMkLst>
            <pc:docMk/>
            <pc:sldMk cId="614099123" sldId="571"/>
            <ac:spMk id="98" creationId="{289D4F92-6207-7793-B1AC-3D83A9175150}"/>
          </ac:spMkLst>
        </pc:spChg>
        <pc:spChg chg="mod">
          <ac:chgData name="Piero Macchi" userId="8d771967aa38fa10" providerId="LiveId" clId="{15B4C870-1CE7-4228-8051-BD45EAACFE4B}" dt="2024-05-15T09:08:27.167" v="593" actId="1076"/>
          <ac:spMkLst>
            <pc:docMk/>
            <pc:sldMk cId="614099123" sldId="571"/>
            <ac:spMk id="99" creationId="{161CC290-8450-2C59-2FD5-FE1648DFACE4}"/>
          </ac:spMkLst>
        </pc:spChg>
        <pc:spChg chg="mod">
          <ac:chgData name="Piero Macchi" userId="8d771967aa38fa10" providerId="LiveId" clId="{15B4C870-1CE7-4228-8051-BD45EAACFE4B}" dt="2024-05-15T09:08:18.086" v="591"/>
          <ac:spMkLst>
            <pc:docMk/>
            <pc:sldMk cId="614099123" sldId="571"/>
            <ac:spMk id="101" creationId="{BAC2A8A4-C13A-C000-0ACC-6A18D4F4DE49}"/>
          </ac:spMkLst>
        </pc:spChg>
        <pc:spChg chg="mod">
          <ac:chgData name="Piero Macchi" userId="8d771967aa38fa10" providerId="LiveId" clId="{15B4C870-1CE7-4228-8051-BD45EAACFE4B}" dt="2024-05-15T09:08:18.086" v="591"/>
          <ac:spMkLst>
            <pc:docMk/>
            <pc:sldMk cId="614099123" sldId="571"/>
            <ac:spMk id="102" creationId="{75C0E252-7A53-0E44-B8A0-9AC1CE7F9E35}"/>
          </ac:spMkLst>
        </pc:spChg>
        <pc:spChg chg="mod">
          <ac:chgData name="Piero Macchi" userId="8d771967aa38fa10" providerId="LiveId" clId="{15B4C870-1CE7-4228-8051-BD45EAACFE4B}" dt="2024-05-15T09:08:18.086" v="591"/>
          <ac:spMkLst>
            <pc:docMk/>
            <pc:sldMk cId="614099123" sldId="571"/>
            <ac:spMk id="103" creationId="{12905FF9-4AF2-CC59-5A34-4B0539B04CF5}"/>
          </ac:spMkLst>
        </pc:spChg>
        <pc:spChg chg="mod">
          <ac:chgData name="Piero Macchi" userId="8d771967aa38fa10" providerId="LiveId" clId="{15B4C870-1CE7-4228-8051-BD45EAACFE4B}" dt="2024-05-15T09:08:30.153" v="594"/>
          <ac:spMkLst>
            <pc:docMk/>
            <pc:sldMk cId="614099123" sldId="571"/>
            <ac:spMk id="107" creationId="{2022F105-C5B0-E419-DB64-6C12ED561424}"/>
          </ac:spMkLst>
        </pc:spChg>
        <pc:spChg chg="mod">
          <ac:chgData name="Piero Macchi" userId="8d771967aa38fa10" providerId="LiveId" clId="{15B4C870-1CE7-4228-8051-BD45EAACFE4B}" dt="2024-05-15T09:08:30.153" v="594"/>
          <ac:spMkLst>
            <pc:docMk/>
            <pc:sldMk cId="614099123" sldId="571"/>
            <ac:spMk id="108" creationId="{8818FE9E-07D2-3C00-7B5B-9A7B428E7081}"/>
          </ac:spMkLst>
        </pc:spChg>
        <pc:spChg chg="mod">
          <ac:chgData name="Piero Macchi" userId="8d771967aa38fa10" providerId="LiveId" clId="{15B4C870-1CE7-4228-8051-BD45EAACFE4B}" dt="2024-05-15T09:08:30.153" v="594"/>
          <ac:spMkLst>
            <pc:docMk/>
            <pc:sldMk cId="614099123" sldId="571"/>
            <ac:spMk id="110" creationId="{B35838DC-7AA6-6BA5-D5E8-2A974F537217}"/>
          </ac:spMkLst>
        </pc:spChg>
        <pc:spChg chg="mod">
          <ac:chgData name="Piero Macchi" userId="8d771967aa38fa10" providerId="LiveId" clId="{15B4C870-1CE7-4228-8051-BD45EAACFE4B}" dt="2024-05-15T09:08:30.153" v="594"/>
          <ac:spMkLst>
            <pc:docMk/>
            <pc:sldMk cId="614099123" sldId="571"/>
            <ac:spMk id="112" creationId="{32B11188-3658-27BD-A454-EB762933D1C4}"/>
          </ac:spMkLst>
        </pc:spChg>
        <pc:spChg chg="mod">
          <ac:chgData name="Piero Macchi" userId="8d771967aa38fa10" providerId="LiveId" clId="{15B4C870-1CE7-4228-8051-BD45EAACFE4B}" dt="2024-05-15T09:08:30.153" v="594"/>
          <ac:spMkLst>
            <pc:docMk/>
            <pc:sldMk cId="614099123" sldId="571"/>
            <ac:spMk id="113" creationId="{E2F8A06D-3893-0822-4DE9-2A749C603B5A}"/>
          </ac:spMkLst>
        </pc:spChg>
        <pc:spChg chg="mod">
          <ac:chgData name="Piero Macchi" userId="8d771967aa38fa10" providerId="LiveId" clId="{15B4C870-1CE7-4228-8051-BD45EAACFE4B}" dt="2024-05-15T09:08:30.153" v="594"/>
          <ac:spMkLst>
            <pc:docMk/>
            <pc:sldMk cId="614099123" sldId="571"/>
            <ac:spMk id="114" creationId="{80D5FFEC-EED0-B6F2-0A69-219B6D907AFB}"/>
          </ac:spMkLst>
        </pc:spChg>
        <pc:spChg chg="mod">
          <ac:chgData name="Piero Macchi" userId="8d771967aa38fa10" providerId="LiveId" clId="{15B4C870-1CE7-4228-8051-BD45EAACFE4B}" dt="2024-05-15T09:08:30.153" v="594"/>
          <ac:spMkLst>
            <pc:docMk/>
            <pc:sldMk cId="614099123" sldId="571"/>
            <ac:spMk id="116" creationId="{B05B14E1-49E7-34EB-A12E-EDC40ADCEEC2}"/>
          </ac:spMkLst>
        </pc:spChg>
        <pc:spChg chg="mod">
          <ac:chgData name="Piero Macchi" userId="8d771967aa38fa10" providerId="LiveId" clId="{15B4C870-1CE7-4228-8051-BD45EAACFE4B}" dt="2024-05-15T09:08:30.153" v="594"/>
          <ac:spMkLst>
            <pc:docMk/>
            <pc:sldMk cId="614099123" sldId="571"/>
            <ac:spMk id="117" creationId="{5308BE0C-87ED-355A-D5E2-FD747DC7816D}"/>
          </ac:spMkLst>
        </pc:spChg>
        <pc:spChg chg="mod">
          <ac:chgData name="Piero Macchi" userId="8d771967aa38fa10" providerId="LiveId" clId="{15B4C870-1CE7-4228-8051-BD45EAACFE4B}" dt="2024-05-15T09:08:30.153" v="594"/>
          <ac:spMkLst>
            <pc:docMk/>
            <pc:sldMk cId="614099123" sldId="571"/>
            <ac:spMk id="118" creationId="{556D8A3D-E3DF-F24C-A15D-2BAD01D619E3}"/>
          </ac:spMkLst>
        </pc:spChg>
        <pc:spChg chg="mod">
          <ac:chgData name="Piero Macchi" userId="8d771967aa38fa10" providerId="LiveId" clId="{15B4C870-1CE7-4228-8051-BD45EAACFE4B}" dt="2024-05-15T09:08:30.153" v="594"/>
          <ac:spMkLst>
            <pc:docMk/>
            <pc:sldMk cId="614099123" sldId="571"/>
            <ac:spMk id="120" creationId="{741E8A0B-6D21-736E-8FF4-8C318F793C34}"/>
          </ac:spMkLst>
        </pc:spChg>
        <pc:spChg chg="mod">
          <ac:chgData name="Piero Macchi" userId="8d771967aa38fa10" providerId="LiveId" clId="{15B4C870-1CE7-4228-8051-BD45EAACFE4B}" dt="2024-05-15T09:08:30.153" v="594"/>
          <ac:spMkLst>
            <pc:docMk/>
            <pc:sldMk cId="614099123" sldId="571"/>
            <ac:spMk id="121" creationId="{5549A251-4CCB-9D5A-8E78-6E9087EA03CC}"/>
          </ac:spMkLst>
        </pc:spChg>
        <pc:spChg chg="mod">
          <ac:chgData name="Piero Macchi" userId="8d771967aa38fa10" providerId="LiveId" clId="{15B4C870-1CE7-4228-8051-BD45EAACFE4B}" dt="2024-05-15T09:08:30.153" v="594"/>
          <ac:spMkLst>
            <pc:docMk/>
            <pc:sldMk cId="614099123" sldId="571"/>
            <ac:spMk id="122" creationId="{8393C191-DD38-5B20-76FC-ECD5626F7585}"/>
          </ac:spMkLst>
        </pc:spChg>
        <pc:spChg chg="add mod">
          <ac:chgData name="Piero Macchi" userId="8d771967aa38fa10" providerId="LiveId" clId="{15B4C870-1CE7-4228-8051-BD45EAACFE4B}" dt="2024-05-15T09:11:17.883" v="651" actId="1038"/>
          <ac:spMkLst>
            <pc:docMk/>
            <pc:sldMk cId="614099123" sldId="571"/>
            <ac:spMk id="123" creationId="{6102AD14-655B-6DCE-9AAA-93969E7B6E08}"/>
          </ac:spMkLst>
        </pc:spChg>
        <pc:grpChg chg="del">
          <ac:chgData name="Piero Macchi" userId="8d771967aa38fa10" providerId="LiveId" clId="{15B4C870-1CE7-4228-8051-BD45EAACFE4B}" dt="2024-05-15T09:07:07.006" v="569" actId="478"/>
          <ac:grpSpMkLst>
            <pc:docMk/>
            <pc:sldMk cId="614099123" sldId="571"/>
            <ac:grpSpMk id="3" creationId="{3E80D94C-66EC-82AF-4249-2078467FAB13}"/>
          </ac:grpSpMkLst>
        </pc:grpChg>
        <pc:grpChg chg="add mod">
          <ac:chgData name="Piero Macchi" userId="8d771967aa38fa10" providerId="LiveId" clId="{15B4C870-1CE7-4228-8051-BD45EAACFE4B}" dt="2024-05-15T09:07:25.474" v="570"/>
          <ac:grpSpMkLst>
            <pc:docMk/>
            <pc:sldMk cId="614099123" sldId="571"/>
            <ac:grpSpMk id="6" creationId="{9EB1C84A-4544-7366-2529-B61B8B14F16D}"/>
          </ac:grpSpMkLst>
        </pc:grpChg>
        <pc:grpChg chg="mod">
          <ac:chgData name="Piero Macchi" userId="8d771967aa38fa10" providerId="LiveId" clId="{15B4C870-1CE7-4228-8051-BD45EAACFE4B}" dt="2024-05-15T09:07:25.474" v="570"/>
          <ac:grpSpMkLst>
            <pc:docMk/>
            <pc:sldMk cId="614099123" sldId="571"/>
            <ac:grpSpMk id="7" creationId="{A63349F2-2D85-8AF3-0CF7-6ACD541B5438}"/>
          </ac:grpSpMkLst>
        </pc:grpChg>
        <pc:grpChg chg="add mod">
          <ac:chgData name="Piero Macchi" userId="8d771967aa38fa10" providerId="LiveId" clId="{15B4C870-1CE7-4228-8051-BD45EAACFE4B}" dt="2024-05-15T09:11:17.883" v="651" actId="1038"/>
          <ac:grpSpMkLst>
            <pc:docMk/>
            <pc:sldMk cId="614099123" sldId="571"/>
            <ac:grpSpMk id="17" creationId="{DEEB1F3B-28CE-2EC3-42E4-58AEE0AC0F23}"/>
          </ac:grpSpMkLst>
        </pc:grpChg>
        <pc:grpChg chg="add mod">
          <ac:chgData name="Piero Macchi" userId="8d771967aa38fa10" providerId="LiveId" clId="{15B4C870-1CE7-4228-8051-BD45EAACFE4B}" dt="2024-05-15T09:11:22.343" v="653" actId="1037"/>
          <ac:grpSpMkLst>
            <pc:docMk/>
            <pc:sldMk cId="614099123" sldId="571"/>
            <ac:grpSpMk id="18" creationId="{0F21B603-CD65-4B32-693A-EDA94F03E3B3}"/>
          </ac:grpSpMkLst>
        </pc:grpChg>
        <pc:grpChg chg="mod">
          <ac:chgData name="Piero Macchi" userId="8d771967aa38fa10" providerId="LiveId" clId="{15B4C870-1CE7-4228-8051-BD45EAACFE4B}" dt="2024-05-15T09:07:37.663" v="572"/>
          <ac:grpSpMkLst>
            <pc:docMk/>
            <pc:sldMk cId="614099123" sldId="571"/>
            <ac:grpSpMk id="19" creationId="{4AD9D418-AD80-F2F7-1C1E-E0BFB3355FC3}"/>
          </ac:grpSpMkLst>
        </pc:grpChg>
        <pc:grpChg chg="mod">
          <ac:chgData name="Piero Macchi" userId="8d771967aa38fa10" providerId="LiveId" clId="{15B4C870-1CE7-4228-8051-BD45EAACFE4B}" dt="2024-05-15T09:07:37.663" v="572"/>
          <ac:grpSpMkLst>
            <pc:docMk/>
            <pc:sldMk cId="614099123" sldId="571"/>
            <ac:grpSpMk id="20" creationId="{A0C36459-AC58-CEFA-1173-298782C1CFCC}"/>
          </ac:grpSpMkLst>
        </pc:grpChg>
        <pc:grpChg chg="mod">
          <ac:chgData name="Piero Macchi" userId="8d771967aa38fa10" providerId="LiveId" clId="{15B4C870-1CE7-4228-8051-BD45EAACFE4B}" dt="2024-05-15T09:07:37.663" v="572"/>
          <ac:grpSpMkLst>
            <pc:docMk/>
            <pc:sldMk cId="614099123" sldId="571"/>
            <ac:grpSpMk id="23" creationId="{3D0E7CE4-3126-E5C5-392E-3758B65216EE}"/>
          </ac:grpSpMkLst>
        </pc:grpChg>
        <pc:grpChg chg="mod">
          <ac:chgData name="Piero Macchi" userId="8d771967aa38fa10" providerId="LiveId" clId="{15B4C870-1CE7-4228-8051-BD45EAACFE4B}" dt="2024-05-15T09:07:37.663" v="572"/>
          <ac:grpSpMkLst>
            <pc:docMk/>
            <pc:sldMk cId="614099123" sldId="571"/>
            <ac:grpSpMk id="25" creationId="{73A52340-557E-4B1B-87C6-3A4917099F8F}"/>
          </ac:grpSpMkLst>
        </pc:grpChg>
        <pc:grpChg chg="mod">
          <ac:chgData name="Piero Macchi" userId="8d771967aa38fa10" providerId="LiveId" clId="{15B4C870-1CE7-4228-8051-BD45EAACFE4B}" dt="2024-05-15T09:07:37.663" v="572"/>
          <ac:grpSpMkLst>
            <pc:docMk/>
            <pc:sldMk cId="614099123" sldId="571"/>
            <ac:grpSpMk id="31" creationId="{89AD1682-D272-9D36-2E34-6DEF79B04CC8}"/>
          </ac:grpSpMkLst>
        </pc:grpChg>
        <pc:grpChg chg="del">
          <ac:chgData name="Piero Macchi" userId="8d771967aa38fa10" providerId="LiveId" clId="{15B4C870-1CE7-4228-8051-BD45EAACFE4B}" dt="2024-05-15T09:07:07.006" v="569" actId="478"/>
          <ac:grpSpMkLst>
            <pc:docMk/>
            <pc:sldMk cId="614099123" sldId="571"/>
            <ac:grpSpMk id="35" creationId="{88A3E4D8-F16E-1AC4-6144-D09901524B00}"/>
          </ac:grpSpMkLst>
        </pc:grpChg>
        <pc:grpChg chg="mod">
          <ac:chgData name="Piero Macchi" userId="8d771967aa38fa10" providerId="LiveId" clId="{15B4C870-1CE7-4228-8051-BD45EAACFE4B}" dt="2024-05-15T09:07:34.696" v="571" actId="164"/>
          <ac:grpSpMkLst>
            <pc:docMk/>
            <pc:sldMk cId="614099123" sldId="571"/>
            <ac:grpSpMk id="43" creationId="{1C86347D-9918-4408-6A05-EEE252F19F3E}"/>
          </ac:grpSpMkLst>
        </pc:grpChg>
        <pc:grpChg chg="mod">
          <ac:chgData name="Piero Macchi" userId="8d771967aa38fa10" providerId="LiveId" clId="{15B4C870-1CE7-4228-8051-BD45EAACFE4B}" dt="2024-05-15T09:07:34.696" v="571" actId="164"/>
          <ac:grpSpMkLst>
            <pc:docMk/>
            <pc:sldMk cId="614099123" sldId="571"/>
            <ac:grpSpMk id="48" creationId="{DEBA0B4C-BC75-2C05-D9B1-1A368E751E68}"/>
          </ac:grpSpMkLst>
        </pc:grpChg>
        <pc:grpChg chg="mod">
          <ac:chgData name="Piero Macchi" userId="8d771967aa38fa10" providerId="LiveId" clId="{15B4C870-1CE7-4228-8051-BD45EAACFE4B}" dt="2024-05-15T09:07:34.696" v="571" actId="164"/>
          <ac:grpSpMkLst>
            <pc:docMk/>
            <pc:sldMk cId="614099123" sldId="571"/>
            <ac:grpSpMk id="56" creationId="{BA4D541B-B2E0-7B62-A4DE-905E14ACDA0D}"/>
          </ac:grpSpMkLst>
        </pc:grpChg>
        <pc:grpChg chg="mod">
          <ac:chgData name="Piero Macchi" userId="8d771967aa38fa10" providerId="LiveId" clId="{15B4C870-1CE7-4228-8051-BD45EAACFE4B}" dt="2024-05-15T09:07:37.663" v="572"/>
          <ac:grpSpMkLst>
            <pc:docMk/>
            <pc:sldMk cId="614099123" sldId="571"/>
            <ac:grpSpMk id="62" creationId="{0F289382-A46E-67A0-830E-36516832A396}"/>
          </ac:grpSpMkLst>
        </pc:grpChg>
        <pc:grpChg chg="add mod">
          <ac:chgData name="Piero Macchi" userId="8d771967aa38fa10" providerId="LiveId" clId="{15B4C870-1CE7-4228-8051-BD45EAACFE4B}" dt="2024-05-15T09:11:17.883" v="651" actId="1038"/>
          <ac:grpSpMkLst>
            <pc:docMk/>
            <pc:sldMk cId="614099123" sldId="571"/>
            <ac:grpSpMk id="66" creationId="{596EBF2D-D730-E5A1-46A7-D2B07C832825}"/>
          </ac:grpSpMkLst>
        </pc:grpChg>
        <pc:grpChg chg="mod">
          <ac:chgData name="Piero Macchi" userId="8d771967aa38fa10" providerId="LiveId" clId="{15B4C870-1CE7-4228-8051-BD45EAACFE4B}" dt="2024-05-15T09:07:43.013" v="574"/>
          <ac:grpSpMkLst>
            <pc:docMk/>
            <pc:sldMk cId="614099123" sldId="571"/>
            <ac:grpSpMk id="67" creationId="{CC9C4C84-B0B6-C59E-7604-84B93A3E22C8}"/>
          </ac:grpSpMkLst>
        </pc:grpChg>
        <pc:grpChg chg="mod">
          <ac:chgData name="Piero Macchi" userId="8d771967aa38fa10" providerId="LiveId" clId="{15B4C870-1CE7-4228-8051-BD45EAACFE4B}" dt="2024-05-15T09:07:43.013" v="574"/>
          <ac:grpSpMkLst>
            <pc:docMk/>
            <pc:sldMk cId="614099123" sldId="571"/>
            <ac:grpSpMk id="68" creationId="{45CDEDAC-D53A-388D-13A7-EED6FD342C3C}"/>
          </ac:grpSpMkLst>
        </pc:grpChg>
        <pc:grpChg chg="mod">
          <ac:chgData name="Piero Macchi" userId="8d771967aa38fa10" providerId="LiveId" clId="{15B4C870-1CE7-4228-8051-BD45EAACFE4B}" dt="2024-05-15T09:07:43.013" v="574"/>
          <ac:grpSpMkLst>
            <pc:docMk/>
            <pc:sldMk cId="614099123" sldId="571"/>
            <ac:grpSpMk id="71" creationId="{C0F166A6-3AA3-6481-8E4E-9D19F2E811AC}"/>
          </ac:grpSpMkLst>
        </pc:grpChg>
        <pc:grpChg chg="mod">
          <ac:chgData name="Piero Macchi" userId="8d771967aa38fa10" providerId="LiveId" clId="{15B4C870-1CE7-4228-8051-BD45EAACFE4B}" dt="2024-05-15T09:07:43.013" v="574"/>
          <ac:grpSpMkLst>
            <pc:docMk/>
            <pc:sldMk cId="614099123" sldId="571"/>
            <ac:grpSpMk id="73" creationId="{F84A1744-49D9-FE60-5262-704CEF465468}"/>
          </ac:grpSpMkLst>
        </pc:grpChg>
        <pc:grpChg chg="mod">
          <ac:chgData name="Piero Macchi" userId="8d771967aa38fa10" providerId="LiveId" clId="{15B4C870-1CE7-4228-8051-BD45EAACFE4B}" dt="2024-05-15T09:07:43.013" v="574"/>
          <ac:grpSpMkLst>
            <pc:docMk/>
            <pc:sldMk cId="614099123" sldId="571"/>
            <ac:grpSpMk id="77" creationId="{B317C725-C3C9-A6FD-8B8B-479D0E889166}"/>
          </ac:grpSpMkLst>
        </pc:grpChg>
        <pc:grpChg chg="mod">
          <ac:chgData name="Piero Macchi" userId="8d771967aa38fa10" providerId="LiveId" clId="{15B4C870-1CE7-4228-8051-BD45EAACFE4B}" dt="2024-05-15T09:07:43.013" v="574"/>
          <ac:grpSpMkLst>
            <pc:docMk/>
            <pc:sldMk cId="614099123" sldId="571"/>
            <ac:grpSpMk id="81" creationId="{0F1FF2FD-CA6F-0AF7-D001-EAB8A880ABF5}"/>
          </ac:grpSpMkLst>
        </pc:grpChg>
        <pc:grpChg chg="add mod">
          <ac:chgData name="Piero Macchi" userId="8d771967aa38fa10" providerId="LiveId" clId="{15B4C870-1CE7-4228-8051-BD45EAACFE4B}" dt="2024-05-15T09:08:18.086" v="591"/>
          <ac:grpSpMkLst>
            <pc:docMk/>
            <pc:sldMk cId="614099123" sldId="571"/>
            <ac:grpSpMk id="85" creationId="{B9C23DA4-29BF-CA17-8580-F9569E43732F}"/>
          </ac:grpSpMkLst>
        </pc:grpChg>
        <pc:grpChg chg="mod">
          <ac:chgData name="Piero Macchi" userId="8d771967aa38fa10" providerId="LiveId" clId="{15B4C870-1CE7-4228-8051-BD45EAACFE4B}" dt="2024-05-15T09:08:18.086" v="591"/>
          <ac:grpSpMkLst>
            <pc:docMk/>
            <pc:sldMk cId="614099123" sldId="571"/>
            <ac:grpSpMk id="86" creationId="{D68F7F45-76E6-383F-9A0B-BC4467042D8C}"/>
          </ac:grpSpMkLst>
        </pc:grpChg>
        <pc:grpChg chg="mod">
          <ac:chgData name="Piero Macchi" userId="8d771967aa38fa10" providerId="LiveId" clId="{15B4C870-1CE7-4228-8051-BD45EAACFE4B}" dt="2024-05-15T09:08:18.086" v="591"/>
          <ac:grpSpMkLst>
            <pc:docMk/>
            <pc:sldMk cId="614099123" sldId="571"/>
            <ac:grpSpMk id="87" creationId="{E0EA48F3-037C-ABA0-245C-D2E3A14CF9C3}"/>
          </ac:grpSpMkLst>
        </pc:grpChg>
        <pc:grpChg chg="mod">
          <ac:chgData name="Piero Macchi" userId="8d771967aa38fa10" providerId="LiveId" clId="{15B4C870-1CE7-4228-8051-BD45EAACFE4B}" dt="2024-05-15T09:08:18.086" v="591"/>
          <ac:grpSpMkLst>
            <pc:docMk/>
            <pc:sldMk cId="614099123" sldId="571"/>
            <ac:grpSpMk id="90" creationId="{6CD97122-CDED-F24E-54CE-CAA648FBFB94}"/>
          </ac:grpSpMkLst>
        </pc:grpChg>
        <pc:grpChg chg="mod">
          <ac:chgData name="Piero Macchi" userId="8d771967aa38fa10" providerId="LiveId" clId="{15B4C870-1CE7-4228-8051-BD45EAACFE4B}" dt="2024-05-15T09:08:18.086" v="591"/>
          <ac:grpSpMkLst>
            <pc:docMk/>
            <pc:sldMk cId="614099123" sldId="571"/>
            <ac:grpSpMk id="92" creationId="{D273F933-5841-0BED-AE47-436523C261CA}"/>
          </ac:grpSpMkLst>
        </pc:grpChg>
        <pc:grpChg chg="mod">
          <ac:chgData name="Piero Macchi" userId="8d771967aa38fa10" providerId="LiveId" clId="{15B4C870-1CE7-4228-8051-BD45EAACFE4B}" dt="2024-05-15T09:08:18.086" v="591"/>
          <ac:grpSpMkLst>
            <pc:docMk/>
            <pc:sldMk cId="614099123" sldId="571"/>
            <ac:grpSpMk id="96" creationId="{51677131-2F19-88B7-24D6-138C11714020}"/>
          </ac:grpSpMkLst>
        </pc:grpChg>
        <pc:grpChg chg="mod">
          <ac:chgData name="Piero Macchi" userId="8d771967aa38fa10" providerId="LiveId" clId="{15B4C870-1CE7-4228-8051-BD45EAACFE4B}" dt="2024-05-15T09:08:18.086" v="591"/>
          <ac:grpSpMkLst>
            <pc:docMk/>
            <pc:sldMk cId="614099123" sldId="571"/>
            <ac:grpSpMk id="100" creationId="{37BF6B9A-4853-3AC4-5CD1-B6356D2D0DD7}"/>
          </ac:grpSpMkLst>
        </pc:grpChg>
        <pc:grpChg chg="add del mod">
          <ac:chgData name="Piero Macchi" userId="8d771967aa38fa10" providerId="LiveId" clId="{15B4C870-1CE7-4228-8051-BD45EAACFE4B}" dt="2024-05-15T09:08:39.358" v="596" actId="478"/>
          <ac:grpSpMkLst>
            <pc:docMk/>
            <pc:sldMk cId="614099123" sldId="571"/>
            <ac:grpSpMk id="104" creationId="{FAE7AB2B-2BF5-D6F5-F640-79080EC5039F}"/>
          </ac:grpSpMkLst>
        </pc:grpChg>
        <pc:grpChg chg="mod">
          <ac:chgData name="Piero Macchi" userId="8d771967aa38fa10" providerId="LiveId" clId="{15B4C870-1CE7-4228-8051-BD45EAACFE4B}" dt="2024-05-15T09:08:30.153" v="594"/>
          <ac:grpSpMkLst>
            <pc:docMk/>
            <pc:sldMk cId="614099123" sldId="571"/>
            <ac:grpSpMk id="105" creationId="{CDFEBB42-7E46-B85B-89EE-A4F1E6BCAC63}"/>
          </ac:grpSpMkLst>
        </pc:grpChg>
        <pc:grpChg chg="mod">
          <ac:chgData name="Piero Macchi" userId="8d771967aa38fa10" providerId="LiveId" clId="{15B4C870-1CE7-4228-8051-BD45EAACFE4B}" dt="2024-05-15T09:08:30.153" v="594"/>
          <ac:grpSpMkLst>
            <pc:docMk/>
            <pc:sldMk cId="614099123" sldId="571"/>
            <ac:grpSpMk id="106" creationId="{A49B65DB-56E9-7F4C-D3E9-9AE62257A28A}"/>
          </ac:grpSpMkLst>
        </pc:grpChg>
        <pc:grpChg chg="mod">
          <ac:chgData name="Piero Macchi" userId="8d771967aa38fa10" providerId="LiveId" clId="{15B4C870-1CE7-4228-8051-BD45EAACFE4B}" dt="2024-05-15T09:08:30.153" v="594"/>
          <ac:grpSpMkLst>
            <pc:docMk/>
            <pc:sldMk cId="614099123" sldId="571"/>
            <ac:grpSpMk id="109" creationId="{375ADCA4-E541-81B2-4A27-FDF0AED8CF15}"/>
          </ac:grpSpMkLst>
        </pc:grpChg>
        <pc:grpChg chg="mod">
          <ac:chgData name="Piero Macchi" userId="8d771967aa38fa10" providerId="LiveId" clId="{15B4C870-1CE7-4228-8051-BD45EAACFE4B}" dt="2024-05-15T09:08:30.153" v="594"/>
          <ac:grpSpMkLst>
            <pc:docMk/>
            <pc:sldMk cId="614099123" sldId="571"/>
            <ac:grpSpMk id="111" creationId="{8EE97A08-8FF5-20A7-F3F7-BAB500885FDB}"/>
          </ac:grpSpMkLst>
        </pc:grpChg>
        <pc:grpChg chg="mod">
          <ac:chgData name="Piero Macchi" userId="8d771967aa38fa10" providerId="LiveId" clId="{15B4C870-1CE7-4228-8051-BD45EAACFE4B}" dt="2024-05-15T09:08:30.153" v="594"/>
          <ac:grpSpMkLst>
            <pc:docMk/>
            <pc:sldMk cId="614099123" sldId="571"/>
            <ac:grpSpMk id="115" creationId="{61D51262-F852-C8FC-1338-A836E2B01E4F}"/>
          </ac:grpSpMkLst>
        </pc:grpChg>
        <pc:grpChg chg="mod">
          <ac:chgData name="Piero Macchi" userId="8d771967aa38fa10" providerId="LiveId" clId="{15B4C870-1CE7-4228-8051-BD45EAACFE4B}" dt="2024-05-15T09:08:30.153" v="594"/>
          <ac:grpSpMkLst>
            <pc:docMk/>
            <pc:sldMk cId="614099123" sldId="571"/>
            <ac:grpSpMk id="119" creationId="{F85C3B78-08C2-05A8-BA46-EC493E69994F}"/>
          </ac:grpSpMkLst>
        </pc:grpChg>
      </pc:sldChg>
      <pc:sldChg chg="addSp delSp modSp add mod delAnim">
        <pc:chgData name="Piero Macchi" userId="8d771967aa38fa10" providerId="LiveId" clId="{15B4C870-1CE7-4228-8051-BD45EAACFE4B}" dt="2024-05-15T10:27:31.199" v="816" actId="13822"/>
        <pc:sldMkLst>
          <pc:docMk/>
          <pc:sldMk cId="2715712997" sldId="572"/>
        </pc:sldMkLst>
        <pc:spChg chg="mod">
          <ac:chgData name="Piero Macchi" userId="8d771967aa38fa10" providerId="LiveId" clId="{15B4C870-1CE7-4228-8051-BD45EAACFE4B}" dt="2024-05-15T09:26:26.894" v="666" actId="20577"/>
          <ac:spMkLst>
            <pc:docMk/>
            <pc:sldMk cId="2715712997" sldId="572"/>
            <ac:spMk id="2" creationId="{00000000-0000-0000-0000-000000000000}"/>
          </ac:spMkLst>
        </pc:spChg>
        <pc:spChg chg="add mod">
          <ac:chgData name="Piero Macchi" userId="8d771967aa38fa10" providerId="LiveId" clId="{15B4C870-1CE7-4228-8051-BD45EAACFE4B}" dt="2024-05-15T10:27:31.199" v="816" actId="13822"/>
          <ac:spMkLst>
            <pc:docMk/>
            <pc:sldMk cId="2715712997" sldId="572"/>
            <ac:spMk id="3" creationId="{09FB8FF7-4A83-9CFB-A6A2-5189523A58BF}"/>
          </ac:spMkLst>
        </pc:spChg>
        <pc:spChg chg="add mod">
          <ac:chgData name="Piero Macchi" userId="8d771967aa38fa10" providerId="LiveId" clId="{15B4C870-1CE7-4228-8051-BD45EAACFE4B}" dt="2024-05-15T10:19:36.758" v="808" actId="1076"/>
          <ac:spMkLst>
            <pc:docMk/>
            <pc:sldMk cId="2715712997" sldId="572"/>
            <ac:spMk id="5" creationId="{B7DCFDB6-FAD8-E4DA-C812-25D019A3CA5D}"/>
          </ac:spMkLst>
        </pc:spChg>
        <pc:spChg chg="add mod">
          <ac:chgData name="Piero Macchi" userId="8d771967aa38fa10" providerId="LiveId" clId="{15B4C870-1CE7-4228-8051-BD45EAACFE4B}" dt="2024-05-15T10:19:21.360" v="806" actId="1076"/>
          <ac:spMkLst>
            <pc:docMk/>
            <pc:sldMk cId="2715712997" sldId="572"/>
            <ac:spMk id="6" creationId="{986E6431-F423-FA0F-69BF-94565D8E4A05}"/>
          </ac:spMkLst>
        </pc:spChg>
        <pc:spChg chg="add del mod">
          <ac:chgData name="Piero Macchi" userId="8d771967aa38fa10" providerId="LiveId" clId="{15B4C870-1CE7-4228-8051-BD45EAACFE4B}" dt="2024-05-15T09:27:27.336" v="680" actId="478"/>
          <ac:spMkLst>
            <pc:docMk/>
            <pc:sldMk cId="2715712997" sldId="572"/>
            <ac:spMk id="7" creationId="{F17B6EC3-B158-92CF-39CC-0FADECE62DA7}"/>
          </ac:spMkLst>
        </pc:spChg>
        <pc:spChg chg="add mod">
          <ac:chgData name="Piero Macchi" userId="8d771967aa38fa10" providerId="LiveId" clId="{15B4C870-1CE7-4228-8051-BD45EAACFE4B}" dt="2024-05-15T10:17:18.517" v="803" actId="14100"/>
          <ac:spMkLst>
            <pc:docMk/>
            <pc:sldMk cId="2715712997" sldId="572"/>
            <ac:spMk id="9" creationId="{E9984600-3378-C9EE-A3DE-32E9AFADA8BD}"/>
          </ac:spMkLst>
        </pc:spChg>
        <pc:spChg chg="add del mod">
          <ac:chgData name="Piero Macchi" userId="8d771967aa38fa10" providerId="LiveId" clId="{15B4C870-1CE7-4228-8051-BD45EAACFE4B}" dt="2024-05-15T09:35:16.428" v="780" actId="478"/>
          <ac:spMkLst>
            <pc:docMk/>
            <pc:sldMk cId="2715712997" sldId="572"/>
            <ac:spMk id="13" creationId="{4B3A7845-436F-5D5F-841C-C411B1EEA2E0}"/>
          </ac:spMkLst>
        </pc:spChg>
        <pc:spChg chg="add mod">
          <ac:chgData name="Piero Macchi" userId="8d771967aa38fa10" providerId="LiveId" clId="{15B4C870-1CE7-4228-8051-BD45EAACFE4B}" dt="2024-05-15T10:17:18.517" v="803" actId="14100"/>
          <ac:spMkLst>
            <pc:docMk/>
            <pc:sldMk cId="2715712997" sldId="572"/>
            <ac:spMk id="14" creationId="{034E59BA-D18E-C6D7-8699-51A9D15049B4}"/>
          </ac:spMkLst>
        </pc:spChg>
        <pc:spChg chg="add mod">
          <ac:chgData name="Piero Macchi" userId="8d771967aa38fa10" providerId="LiveId" clId="{15B4C870-1CE7-4228-8051-BD45EAACFE4B}" dt="2024-05-15T10:17:18.517" v="803" actId="14100"/>
          <ac:spMkLst>
            <pc:docMk/>
            <pc:sldMk cId="2715712997" sldId="572"/>
            <ac:spMk id="15" creationId="{E88030F3-C31D-E7B8-AF25-1B13E07AD82F}"/>
          </ac:spMkLst>
        </pc:spChg>
        <pc:spChg chg="add del mod">
          <ac:chgData name="Piero Macchi" userId="8d771967aa38fa10" providerId="LiveId" clId="{15B4C870-1CE7-4228-8051-BD45EAACFE4B}" dt="2024-05-15T09:29:07.038" v="746" actId="478"/>
          <ac:spMkLst>
            <pc:docMk/>
            <pc:sldMk cId="2715712997" sldId="572"/>
            <ac:spMk id="16" creationId="{2EF0B34F-5C38-241A-1B8B-AA9C1CBD1772}"/>
          </ac:spMkLst>
        </pc:spChg>
        <pc:spChg chg="add del mod">
          <ac:chgData name="Piero Macchi" userId="8d771967aa38fa10" providerId="LiveId" clId="{15B4C870-1CE7-4228-8051-BD45EAACFE4B}" dt="2024-05-15T09:29:11.152" v="747" actId="478"/>
          <ac:spMkLst>
            <pc:docMk/>
            <pc:sldMk cId="2715712997" sldId="572"/>
            <ac:spMk id="28" creationId="{E076D577-B241-F1FB-7B1E-CC5D9D207790}"/>
          </ac:spMkLst>
        </pc:spChg>
        <pc:spChg chg="add mod">
          <ac:chgData name="Piero Macchi" userId="8d771967aa38fa10" providerId="LiveId" clId="{15B4C870-1CE7-4228-8051-BD45EAACFE4B}" dt="2024-05-15T10:17:24.115" v="804" actId="1076"/>
          <ac:spMkLst>
            <pc:docMk/>
            <pc:sldMk cId="2715712997" sldId="572"/>
            <ac:spMk id="29" creationId="{FA86602A-8999-6F3E-7EDD-2A4F6595C3C9}"/>
          </ac:spMkLst>
        </pc:spChg>
        <pc:spChg chg="add mod">
          <ac:chgData name="Piero Macchi" userId="8d771967aa38fa10" providerId="LiveId" clId="{15B4C870-1CE7-4228-8051-BD45EAACFE4B}" dt="2024-05-15T10:17:18.517" v="803" actId="14100"/>
          <ac:spMkLst>
            <pc:docMk/>
            <pc:sldMk cId="2715712997" sldId="572"/>
            <ac:spMk id="35" creationId="{EA254B75-2BF8-D97F-DF02-B4189161E458}"/>
          </ac:spMkLst>
        </pc:spChg>
        <pc:spChg chg="add mod">
          <ac:chgData name="Piero Macchi" userId="8d771967aa38fa10" providerId="LiveId" clId="{15B4C870-1CE7-4228-8051-BD45EAACFE4B}" dt="2024-05-15T09:33:16.780" v="763" actId="1076"/>
          <ac:spMkLst>
            <pc:docMk/>
            <pc:sldMk cId="2715712997" sldId="572"/>
            <ac:spMk id="36" creationId="{BFEC1C96-FE74-B961-DB15-7046796A5A34}"/>
          </ac:spMkLst>
        </pc:spChg>
        <pc:spChg chg="add mod">
          <ac:chgData name="Piero Macchi" userId="8d771967aa38fa10" providerId="LiveId" clId="{15B4C870-1CE7-4228-8051-BD45EAACFE4B}" dt="2024-05-15T10:19:24.329" v="807" actId="1076"/>
          <ac:spMkLst>
            <pc:docMk/>
            <pc:sldMk cId="2715712997" sldId="572"/>
            <ac:spMk id="39" creationId="{4A5DCF06-65C1-A0C0-A6F5-1356AC4CF8BC}"/>
          </ac:spMkLst>
        </pc:spChg>
        <pc:spChg chg="add mod">
          <ac:chgData name="Piero Macchi" userId="8d771967aa38fa10" providerId="LiveId" clId="{15B4C870-1CE7-4228-8051-BD45EAACFE4B}" dt="2024-05-15T09:34:48.200" v="776" actId="164"/>
          <ac:spMkLst>
            <pc:docMk/>
            <pc:sldMk cId="2715712997" sldId="572"/>
            <ac:spMk id="41" creationId="{A0E24491-4434-D33B-0414-08E36D26037C}"/>
          </ac:spMkLst>
        </pc:spChg>
        <pc:spChg chg="del">
          <ac:chgData name="Piero Macchi" userId="8d771967aa38fa10" providerId="LiveId" clId="{15B4C870-1CE7-4228-8051-BD45EAACFE4B}" dt="2024-05-15T09:26:16.989" v="655" actId="478"/>
          <ac:spMkLst>
            <pc:docMk/>
            <pc:sldMk cId="2715712997" sldId="572"/>
            <ac:spMk id="54" creationId="{84F89BE4-F6BD-F619-022B-BCBA8A0E30CF}"/>
          </ac:spMkLst>
        </pc:spChg>
        <pc:spChg chg="del">
          <ac:chgData name="Piero Macchi" userId="8d771967aa38fa10" providerId="LiveId" clId="{15B4C870-1CE7-4228-8051-BD45EAACFE4B}" dt="2024-05-15T09:26:16.989" v="655" actId="478"/>
          <ac:spMkLst>
            <pc:docMk/>
            <pc:sldMk cId="2715712997" sldId="572"/>
            <ac:spMk id="123" creationId="{6102AD14-655B-6DCE-9AAA-93969E7B6E08}"/>
          </ac:spMkLst>
        </pc:spChg>
        <pc:grpChg chg="del">
          <ac:chgData name="Piero Macchi" userId="8d771967aa38fa10" providerId="LiveId" clId="{15B4C870-1CE7-4228-8051-BD45EAACFE4B}" dt="2024-05-15T09:26:16.989" v="655" actId="478"/>
          <ac:grpSpMkLst>
            <pc:docMk/>
            <pc:sldMk cId="2715712997" sldId="572"/>
            <ac:grpSpMk id="17" creationId="{DEEB1F3B-28CE-2EC3-42E4-58AEE0AC0F23}"/>
          </ac:grpSpMkLst>
        </pc:grpChg>
        <pc:grpChg chg="del">
          <ac:chgData name="Piero Macchi" userId="8d771967aa38fa10" providerId="LiveId" clId="{15B4C870-1CE7-4228-8051-BD45EAACFE4B}" dt="2024-05-15T09:26:16.989" v="655" actId="478"/>
          <ac:grpSpMkLst>
            <pc:docMk/>
            <pc:sldMk cId="2715712997" sldId="572"/>
            <ac:grpSpMk id="18" creationId="{0F21B603-CD65-4B32-693A-EDA94F03E3B3}"/>
          </ac:grpSpMkLst>
        </pc:grpChg>
        <pc:grpChg chg="add mod">
          <ac:chgData name="Piero Macchi" userId="8d771967aa38fa10" providerId="LiveId" clId="{15B4C870-1CE7-4228-8051-BD45EAACFE4B}" dt="2024-05-15T10:17:29.488" v="805" actId="1076"/>
          <ac:grpSpMkLst>
            <pc:docMk/>
            <pc:sldMk cId="2715712997" sldId="572"/>
            <ac:grpSpMk id="42" creationId="{6CACE9C8-3D4B-AFE3-FDD3-5492910961A3}"/>
          </ac:grpSpMkLst>
        </pc:grpChg>
        <pc:grpChg chg="del">
          <ac:chgData name="Piero Macchi" userId="8d771967aa38fa10" providerId="LiveId" clId="{15B4C870-1CE7-4228-8051-BD45EAACFE4B}" dt="2024-05-15T09:26:16.989" v="655" actId="478"/>
          <ac:grpSpMkLst>
            <pc:docMk/>
            <pc:sldMk cId="2715712997" sldId="572"/>
            <ac:grpSpMk id="66" creationId="{596EBF2D-D730-E5A1-46A7-D2B07C832825}"/>
          </ac:grpSpMkLst>
        </pc:grpChg>
        <pc:grpChg chg="add mod">
          <ac:chgData name="Piero Macchi" userId="8d771967aa38fa10" providerId="LiveId" clId="{15B4C870-1CE7-4228-8051-BD45EAACFE4B}" dt="2024-05-15T10:17:18.517" v="803" actId="14100"/>
          <ac:grpSpMkLst>
            <pc:docMk/>
            <pc:sldMk cId="2715712997" sldId="572"/>
            <ac:grpSpMk id="85" creationId="{57958FEB-B306-1F43-F699-8C304319922D}"/>
          </ac:grpSpMkLst>
        </pc:grpChg>
        <pc:picChg chg="add del mod">
          <ac:chgData name="Piero Macchi" userId="8d771967aa38fa10" providerId="LiveId" clId="{15B4C870-1CE7-4228-8051-BD45EAACFE4B}" dt="2024-05-15T09:28:39.285" v="745" actId="478"/>
          <ac:picMkLst>
            <pc:docMk/>
            <pc:sldMk cId="2715712997" sldId="572"/>
            <ac:picMk id="37" creationId="{989871B4-55AA-8C22-AE5B-498B281E5E70}"/>
          </ac:picMkLst>
        </pc:picChg>
        <pc:picChg chg="add del mod">
          <ac:chgData name="Piero Macchi" userId="8d771967aa38fa10" providerId="LiveId" clId="{15B4C870-1CE7-4228-8051-BD45EAACFE4B}" dt="2024-05-15T09:28:39.285" v="745" actId="478"/>
          <ac:picMkLst>
            <pc:docMk/>
            <pc:sldMk cId="2715712997" sldId="572"/>
            <ac:picMk id="38" creationId="{D0DBD12A-8B88-5365-17FD-763A33F5ED02}"/>
          </ac:picMkLst>
        </pc:picChg>
        <pc:picChg chg="add mod">
          <ac:chgData name="Piero Macchi" userId="8d771967aa38fa10" providerId="LiveId" clId="{15B4C870-1CE7-4228-8051-BD45EAACFE4B}" dt="2024-05-15T09:34:48.200" v="776" actId="164"/>
          <ac:picMkLst>
            <pc:docMk/>
            <pc:sldMk cId="2715712997" sldId="572"/>
            <ac:picMk id="40" creationId="{9A3EEC15-CCF0-D361-8C3A-AF381B22DB55}"/>
          </ac:picMkLst>
        </pc:picChg>
        <pc:picChg chg="add mod modCrop">
          <ac:chgData name="Piero Macchi" userId="8d771967aa38fa10" providerId="LiveId" clId="{15B4C870-1CE7-4228-8051-BD45EAACFE4B}" dt="2024-05-15T10:26:56.765" v="813" actId="1076"/>
          <ac:picMkLst>
            <pc:docMk/>
            <pc:sldMk cId="2715712997" sldId="572"/>
            <ac:picMk id="86" creationId="{EFC88C6C-5B43-743B-BA9C-F1D1968EA234}"/>
          </ac:picMkLst>
        </pc:picChg>
      </pc:sldChg>
      <pc:sldChg chg="addSp delSp modSp add mod">
        <pc:chgData name="Piero Macchi" userId="8d771967aa38fa10" providerId="LiveId" clId="{15B4C870-1CE7-4228-8051-BD45EAACFE4B}" dt="2024-05-17T06:08:20.441" v="1071" actId="1076"/>
        <pc:sldMkLst>
          <pc:docMk/>
          <pc:sldMk cId="1013793804" sldId="573"/>
        </pc:sldMkLst>
        <pc:spChg chg="mod">
          <ac:chgData name="Piero Macchi" userId="8d771967aa38fa10" providerId="LiveId" clId="{15B4C870-1CE7-4228-8051-BD45EAACFE4B}" dt="2024-05-15T10:32:27.886" v="852" actId="115"/>
          <ac:spMkLst>
            <pc:docMk/>
            <pc:sldMk cId="1013793804" sldId="573"/>
            <ac:spMk id="2" creationId="{00000000-0000-0000-0000-000000000000}"/>
          </ac:spMkLst>
        </pc:spChg>
        <pc:spChg chg="del">
          <ac:chgData name="Piero Macchi" userId="8d771967aa38fa10" providerId="LiveId" clId="{15B4C870-1CE7-4228-8051-BD45EAACFE4B}" dt="2024-05-15T10:31:52.588" v="818" actId="478"/>
          <ac:spMkLst>
            <pc:docMk/>
            <pc:sldMk cId="1013793804" sldId="573"/>
            <ac:spMk id="3" creationId="{09FB8FF7-4A83-9CFB-A6A2-5189523A58BF}"/>
          </ac:spMkLst>
        </pc:spChg>
        <pc:spChg chg="del">
          <ac:chgData name="Piero Macchi" userId="8d771967aa38fa10" providerId="LiveId" clId="{15B4C870-1CE7-4228-8051-BD45EAACFE4B}" dt="2024-05-15T10:31:52.588" v="818" actId="478"/>
          <ac:spMkLst>
            <pc:docMk/>
            <pc:sldMk cId="1013793804" sldId="573"/>
            <ac:spMk id="5" creationId="{B7DCFDB6-FAD8-E4DA-C812-25D019A3CA5D}"/>
          </ac:spMkLst>
        </pc:spChg>
        <pc:spChg chg="del">
          <ac:chgData name="Piero Macchi" userId="8d771967aa38fa10" providerId="LiveId" clId="{15B4C870-1CE7-4228-8051-BD45EAACFE4B}" dt="2024-05-15T10:31:52.588" v="818" actId="478"/>
          <ac:spMkLst>
            <pc:docMk/>
            <pc:sldMk cId="1013793804" sldId="573"/>
            <ac:spMk id="6" creationId="{986E6431-F423-FA0F-69BF-94565D8E4A05}"/>
          </ac:spMkLst>
        </pc:spChg>
        <pc:spChg chg="del">
          <ac:chgData name="Piero Macchi" userId="8d771967aa38fa10" providerId="LiveId" clId="{15B4C870-1CE7-4228-8051-BD45EAACFE4B}" dt="2024-05-15T10:31:52.588" v="818" actId="478"/>
          <ac:spMkLst>
            <pc:docMk/>
            <pc:sldMk cId="1013793804" sldId="573"/>
            <ac:spMk id="29" creationId="{FA86602A-8999-6F3E-7EDD-2A4F6595C3C9}"/>
          </ac:spMkLst>
        </pc:spChg>
        <pc:spChg chg="del">
          <ac:chgData name="Piero Macchi" userId="8d771967aa38fa10" providerId="LiveId" clId="{15B4C870-1CE7-4228-8051-BD45EAACFE4B}" dt="2024-05-15T10:31:52.588" v="818" actId="478"/>
          <ac:spMkLst>
            <pc:docMk/>
            <pc:sldMk cId="1013793804" sldId="573"/>
            <ac:spMk id="36" creationId="{BFEC1C96-FE74-B961-DB15-7046796A5A34}"/>
          </ac:spMkLst>
        </pc:spChg>
        <pc:spChg chg="del">
          <ac:chgData name="Piero Macchi" userId="8d771967aa38fa10" providerId="LiveId" clId="{15B4C870-1CE7-4228-8051-BD45EAACFE4B}" dt="2024-05-15T10:31:52.588" v="818" actId="478"/>
          <ac:spMkLst>
            <pc:docMk/>
            <pc:sldMk cId="1013793804" sldId="573"/>
            <ac:spMk id="39" creationId="{4A5DCF06-65C1-A0C0-A6F5-1356AC4CF8BC}"/>
          </ac:spMkLst>
        </pc:spChg>
        <pc:grpChg chg="del">
          <ac:chgData name="Piero Macchi" userId="8d771967aa38fa10" providerId="LiveId" clId="{15B4C870-1CE7-4228-8051-BD45EAACFE4B}" dt="2024-05-15T10:31:52.588" v="818" actId="478"/>
          <ac:grpSpMkLst>
            <pc:docMk/>
            <pc:sldMk cId="1013793804" sldId="573"/>
            <ac:grpSpMk id="42" creationId="{6CACE9C8-3D4B-AFE3-FDD3-5492910961A3}"/>
          </ac:grpSpMkLst>
        </pc:grpChg>
        <pc:grpChg chg="del">
          <ac:chgData name="Piero Macchi" userId="8d771967aa38fa10" providerId="LiveId" clId="{15B4C870-1CE7-4228-8051-BD45EAACFE4B}" dt="2024-05-15T10:31:52.588" v="818" actId="478"/>
          <ac:grpSpMkLst>
            <pc:docMk/>
            <pc:sldMk cId="1013793804" sldId="573"/>
            <ac:grpSpMk id="85" creationId="{57958FEB-B306-1F43-F699-8C304319922D}"/>
          </ac:grpSpMkLst>
        </pc:grpChg>
        <pc:picChg chg="add del mod">
          <ac:chgData name="Piero Macchi" userId="8d771967aa38fa10" providerId="LiveId" clId="{15B4C870-1CE7-4228-8051-BD45EAACFE4B}" dt="2024-05-17T06:06:44.411" v="1056" actId="478"/>
          <ac:picMkLst>
            <pc:docMk/>
            <pc:sldMk cId="1013793804" sldId="573"/>
            <ac:picMk id="7" creationId="{B0C2944F-0C28-78A3-9FFB-C2317630C4C3}"/>
          </ac:picMkLst>
        </pc:picChg>
        <pc:picChg chg="add del mod">
          <ac:chgData name="Piero Macchi" userId="8d771967aa38fa10" providerId="LiveId" clId="{15B4C870-1CE7-4228-8051-BD45EAACFE4B}" dt="2024-05-17T06:06:59.523" v="1064" actId="478"/>
          <ac:picMkLst>
            <pc:docMk/>
            <pc:sldMk cId="1013793804" sldId="573"/>
            <ac:picMk id="16" creationId="{AD0B2135-2CFC-6C5E-A7C5-F2B2E71B3E3C}"/>
          </ac:picMkLst>
        </pc:picChg>
        <pc:picChg chg="add mod modCrop">
          <ac:chgData name="Piero Macchi" userId="8d771967aa38fa10" providerId="LiveId" clId="{15B4C870-1CE7-4228-8051-BD45EAACFE4B}" dt="2024-05-17T06:08:20.441" v="1071" actId="1076"/>
          <ac:picMkLst>
            <pc:docMk/>
            <pc:sldMk cId="1013793804" sldId="573"/>
            <ac:picMk id="17" creationId="{D84F3764-B0C2-65C9-B70C-9EC2E69EE25B}"/>
          </ac:picMkLst>
        </pc:picChg>
        <pc:picChg chg="del">
          <ac:chgData name="Piero Macchi" userId="8d771967aa38fa10" providerId="LiveId" clId="{15B4C870-1CE7-4228-8051-BD45EAACFE4B}" dt="2024-05-15T10:31:52.588" v="818" actId="478"/>
          <ac:picMkLst>
            <pc:docMk/>
            <pc:sldMk cId="1013793804" sldId="573"/>
            <ac:picMk id="86" creationId="{EFC88C6C-5B43-743B-BA9C-F1D1968EA234}"/>
          </ac:picMkLst>
        </pc:picChg>
      </pc:sldChg>
      <pc:sldChg chg="addSp delSp modSp add mod">
        <pc:chgData name="Piero Macchi" userId="8d771967aa38fa10" providerId="LiveId" clId="{15B4C870-1CE7-4228-8051-BD45EAACFE4B}" dt="2024-05-15T10:39:21.475" v="892" actId="20577"/>
        <pc:sldMkLst>
          <pc:docMk/>
          <pc:sldMk cId="2444640281" sldId="574"/>
        </pc:sldMkLst>
        <pc:spChg chg="mod">
          <ac:chgData name="Piero Macchi" userId="8d771967aa38fa10" providerId="LiveId" clId="{15B4C870-1CE7-4228-8051-BD45EAACFE4B}" dt="2024-05-15T10:39:21.475" v="892" actId="20577"/>
          <ac:spMkLst>
            <pc:docMk/>
            <pc:sldMk cId="2444640281" sldId="574"/>
            <ac:spMk id="2" creationId="{00000000-0000-0000-0000-000000000000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5" creationId="{1B1751A8-408D-9E70-9183-26AD21486164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6" creationId="{FBC8E1E7-0DAB-AF33-B558-A6D70F9923B7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13" creationId="{27E2E4E9-18A7-1A39-0840-D0934054ED88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14" creationId="{6032AE00-E370-4CEB-D80B-AF303A26B8BA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17" creationId="{E26F8E27-EDBF-72BA-3362-040F85DDBBEA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18" creationId="{8B0F85B7-8DBB-7B4B-1172-0FF059CF3405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19" creationId="{B94BB088-088B-294D-53F9-13FCC887673C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20" creationId="{828EB2F4-B927-27FA-CB1D-0AE6D974659A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21" creationId="{91BB4A55-A124-291A-344D-03CC74A46609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22" creationId="{645C3831-0581-842E-5D40-0D9ACE012E5F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23" creationId="{A22C99C5-9EA6-40C9-0B78-3878601C5089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24" creationId="{945AE89F-2687-3572-D4C4-67ADDB0743FE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25" creationId="{BEF0C2BA-B576-C1D0-B800-E8D36038ABAB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26" creationId="{23BBFC82-AB74-5AED-F87C-D82984E3775B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27" creationId="{E1F06C32-99FF-D6A6-2511-49D7A4C4D794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28" creationId="{7722E04C-CE0C-3CFE-E19D-81E1973326F0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29" creationId="{2050B62F-A5EC-FE4C-E48D-852BEB584DFC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30" creationId="{CF2B7411-A529-FE2F-8506-38C89CCBC5A6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31" creationId="{D4C5B3AA-CA00-541E-050D-2572EEEBC5D9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32" creationId="{43220A6F-7562-FBD4-3E01-1871A48E22D6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33" creationId="{2C8E044F-C96B-D873-3FB4-BDF67060F0D3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34" creationId="{C9051FE0-C649-E54F-ECF0-F2CDF5E470B7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35" creationId="{2B3BD482-01A5-10E6-AED9-DDE8346F0815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36" creationId="{CADE3CBD-B9B7-3B3D-1B57-01260276B3B1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37" creationId="{36F6900A-1506-D448-AC03-F3849D5A870E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38" creationId="{F649B7E9-03C5-1E28-019F-F23F69604144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39" creationId="{1C43D922-B964-942A-2B5D-77A06238BFA5}"/>
          </ac:spMkLst>
        </pc:spChg>
        <pc:spChg chg="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40" creationId="{013E3894-DED3-4759-DF1F-77430990D941}"/>
          </ac:spMkLst>
        </pc:spChg>
        <pc:spChg chg="add 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41" creationId="{C52E13C4-271C-6929-505B-DC396E30BB64}"/>
          </ac:spMkLst>
        </pc:spChg>
        <pc:spChg chg="add 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42" creationId="{1472C901-D1E4-B940-F406-9023F7AB7DF3}"/>
          </ac:spMkLst>
        </pc:spChg>
        <pc:spChg chg="add 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43" creationId="{30E4A2F2-8814-52DB-BCE0-2EC49F3C597E}"/>
          </ac:spMkLst>
        </pc:spChg>
        <pc:spChg chg="add mod">
          <ac:chgData name="Piero Macchi" userId="8d771967aa38fa10" providerId="LiveId" clId="{15B4C870-1CE7-4228-8051-BD45EAACFE4B}" dt="2024-05-15T10:39:10.022" v="866"/>
          <ac:spMkLst>
            <pc:docMk/>
            <pc:sldMk cId="2444640281" sldId="574"/>
            <ac:spMk id="44" creationId="{BB377DA9-DD52-35D6-5926-5B03B87C9A69}"/>
          </ac:spMkLst>
        </pc:spChg>
        <pc:grpChg chg="add mod">
          <ac:chgData name="Piero Macchi" userId="8d771967aa38fa10" providerId="LiveId" clId="{15B4C870-1CE7-4228-8051-BD45EAACFE4B}" dt="2024-05-15T10:39:10.022" v="866"/>
          <ac:grpSpMkLst>
            <pc:docMk/>
            <pc:sldMk cId="2444640281" sldId="574"/>
            <ac:grpSpMk id="3" creationId="{3586CB5F-C29C-4D7E-7C02-938A4881B61C}"/>
          </ac:grpSpMkLst>
        </pc:grpChg>
        <pc:grpChg chg="mod">
          <ac:chgData name="Piero Macchi" userId="8d771967aa38fa10" providerId="LiveId" clId="{15B4C870-1CE7-4228-8051-BD45EAACFE4B}" dt="2024-05-15T10:39:10.022" v="866"/>
          <ac:grpSpMkLst>
            <pc:docMk/>
            <pc:sldMk cId="2444640281" sldId="574"/>
            <ac:grpSpMk id="9" creationId="{D990EC4E-7AF4-157E-42CC-3E3CF8AF3AE7}"/>
          </ac:grpSpMkLst>
        </pc:grpChg>
        <pc:grpChg chg="mod">
          <ac:chgData name="Piero Macchi" userId="8d771967aa38fa10" providerId="LiveId" clId="{15B4C870-1CE7-4228-8051-BD45EAACFE4B}" dt="2024-05-15T10:39:10.022" v="866"/>
          <ac:grpSpMkLst>
            <pc:docMk/>
            <pc:sldMk cId="2444640281" sldId="574"/>
            <ac:grpSpMk id="15" creationId="{0166CA87-45DE-143E-AE41-4F87B4C2DCC4}"/>
          </ac:grpSpMkLst>
        </pc:grpChg>
        <pc:grpChg chg="mod">
          <ac:chgData name="Piero Macchi" userId="8d771967aa38fa10" providerId="LiveId" clId="{15B4C870-1CE7-4228-8051-BD45EAACFE4B}" dt="2024-05-15T10:39:10.022" v="866"/>
          <ac:grpSpMkLst>
            <pc:docMk/>
            <pc:sldMk cId="2444640281" sldId="574"/>
            <ac:grpSpMk id="16" creationId="{379A92EB-56EB-FF16-D882-A74424F12F75}"/>
          </ac:grpSpMkLst>
        </pc:grpChg>
        <pc:picChg chg="del">
          <ac:chgData name="Piero Macchi" userId="8d771967aa38fa10" providerId="LiveId" clId="{15B4C870-1CE7-4228-8051-BD45EAACFE4B}" dt="2024-05-15T10:39:08.494" v="865" actId="478"/>
          <ac:picMkLst>
            <pc:docMk/>
            <pc:sldMk cId="2444640281" sldId="574"/>
            <ac:picMk id="7" creationId="{B0C2944F-0C28-78A3-9FFB-C2317630C4C3}"/>
          </ac:picMkLst>
        </pc:picChg>
      </pc:sldChg>
      <pc:sldChg chg="addSp delSp modSp add mod ord">
        <pc:chgData name="Piero Macchi" userId="8d771967aa38fa10" providerId="LiveId" clId="{15B4C870-1CE7-4228-8051-BD45EAACFE4B}" dt="2024-05-17T06:10:04.921" v="1075" actId="1076"/>
        <pc:sldMkLst>
          <pc:docMk/>
          <pc:sldMk cId="3275094097" sldId="575"/>
        </pc:sldMkLst>
        <pc:spChg chg="del">
          <ac:chgData name="Piero Macchi" userId="8d771967aa38fa10" providerId="LiveId" clId="{15B4C870-1CE7-4228-8051-BD45EAACFE4B}" dt="2024-05-16T22:24:40.955" v="960" actId="478"/>
          <ac:spMkLst>
            <pc:docMk/>
            <pc:sldMk cId="3275094097" sldId="575"/>
            <ac:spMk id="5" creationId="{5BB6BA39-1147-014E-891E-404D504749BE}"/>
          </ac:spMkLst>
        </pc:spChg>
        <pc:spChg chg="del">
          <ac:chgData name="Piero Macchi" userId="8d771967aa38fa10" providerId="LiveId" clId="{15B4C870-1CE7-4228-8051-BD45EAACFE4B}" dt="2024-05-16T22:24:40.955" v="960" actId="478"/>
          <ac:spMkLst>
            <pc:docMk/>
            <pc:sldMk cId="3275094097" sldId="575"/>
            <ac:spMk id="7" creationId="{DFF6384F-FB99-6C0C-3B05-FD917613C014}"/>
          </ac:spMkLst>
        </pc:spChg>
        <pc:spChg chg="mod">
          <ac:chgData name="Piero Macchi" userId="8d771967aa38fa10" providerId="LiveId" clId="{15B4C870-1CE7-4228-8051-BD45EAACFE4B}" dt="2024-05-16T22:24:49.349" v="978" actId="20577"/>
          <ac:spMkLst>
            <pc:docMk/>
            <pc:sldMk cId="3275094097" sldId="575"/>
            <ac:spMk id="12" creationId="{52474905-3F17-B91A-CAEE-D111A01F6203}"/>
          </ac:spMkLst>
        </pc:spChg>
        <pc:spChg chg="add mod">
          <ac:chgData name="Piero Macchi" userId="8d771967aa38fa10" providerId="LiveId" clId="{15B4C870-1CE7-4228-8051-BD45EAACFE4B}" dt="2024-05-17T06:00:05.012" v="1020" actId="1076"/>
          <ac:spMkLst>
            <pc:docMk/>
            <pc:sldMk cId="3275094097" sldId="575"/>
            <ac:spMk id="14" creationId="{3D5397BC-A0F6-D838-D3FC-FF3737CBE8D5}"/>
          </ac:spMkLst>
        </pc:spChg>
        <pc:spChg chg="add mod">
          <ac:chgData name="Piero Macchi" userId="8d771967aa38fa10" providerId="LiveId" clId="{15B4C870-1CE7-4228-8051-BD45EAACFE4B}" dt="2024-05-17T06:10:04.921" v="1075" actId="1076"/>
          <ac:spMkLst>
            <pc:docMk/>
            <pc:sldMk cId="3275094097" sldId="575"/>
            <ac:spMk id="15" creationId="{B2030E03-6E96-4B3E-2035-D3634728AA67}"/>
          </ac:spMkLst>
        </pc:spChg>
        <pc:graphicFrameChg chg="add del modGraphic">
          <ac:chgData name="Piero Macchi" userId="8d771967aa38fa10" providerId="LiveId" clId="{15B4C870-1CE7-4228-8051-BD45EAACFE4B}" dt="2024-05-17T05:25:48.791" v="982" actId="27309"/>
          <ac:graphicFrameMkLst>
            <pc:docMk/>
            <pc:sldMk cId="3275094097" sldId="575"/>
            <ac:graphicFrameMk id="9" creationId="{980BFEF3-DD7A-EFFE-058A-C4A796935D43}"/>
          </ac:graphicFrameMkLst>
        </pc:graphicFrameChg>
        <pc:picChg chg="del">
          <ac:chgData name="Piero Macchi" userId="8d771967aa38fa10" providerId="LiveId" clId="{15B4C870-1CE7-4228-8051-BD45EAACFE4B}" dt="2024-05-16T22:24:40.955" v="960" actId="478"/>
          <ac:picMkLst>
            <pc:docMk/>
            <pc:sldMk cId="3275094097" sldId="575"/>
            <ac:picMk id="3" creationId="{272D8F33-7C66-ADB3-ABE4-00D5F353A1AF}"/>
          </ac:picMkLst>
        </pc:picChg>
        <pc:picChg chg="del">
          <ac:chgData name="Piero Macchi" userId="8d771967aa38fa10" providerId="LiveId" clId="{15B4C870-1CE7-4228-8051-BD45EAACFE4B}" dt="2024-05-16T22:24:40.955" v="960" actId="478"/>
          <ac:picMkLst>
            <pc:docMk/>
            <pc:sldMk cId="3275094097" sldId="575"/>
            <ac:picMk id="6" creationId="{B83562F4-0DF6-F569-5F65-F8A639B4921D}"/>
          </ac:picMkLst>
        </pc:picChg>
        <pc:picChg chg="add mod">
          <ac:chgData name="Piero Macchi" userId="8d771967aa38fa10" providerId="LiveId" clId="{15B4C870-1CE7-4228-8051-BD45EAACFE4B}" dt="2024-05-17T06:10:01.409" v="1074" actId="1076"/>
          <ac:picMkLst>
            <pc:docMk/>
            <pc:sldMk cId="3275094097" sldId="575"/>
            <ac:picMk id="10" creationId="{02F6213B-014D-5988-8373-6B81016A5FA3}"/>
          </ac:picMkLst>
        </pc:picChg>
        <pc:picChg chg="del">
          <ac:chgData name="Piero Macchi" userId="8d771967aa38fa10" providerId="LiveId" clId="{15B4C870-1CE7-4228-8051-BD45EAACFE4B}" dt="2024-05-16T22:24:40.955" v="960" actId="478"/>
          <ac:picMkLst>
            <pc:docMk/>
            <pc:sldMk cId="3275094097" sldId="575"/>
            <ac:picMk id="11" creationId="{BDD249D3-2050-8F69-2BB0-407CF1DB5030}"/>
          </ac:picMkLst>
        </pc:picChg>
        <pc:picChg chg="add mod">
          <ac:chgData name="Piero Macchi" userId="8d771967aa38fa10" providerId="LiveId" clId="{15B4C870-1CE7-4228-8051-BD45EAACFE4B}" dt="2024-05-17T05:32:27.577" v="989" actId="1076"/>
          <ac:picMkLst>
            <pc:docMk/>
            <pc:sldMk cId="3275094097" sldId="575"/>
            <ac:picMk id="13" creationId="{BD7A4ADE-B1E6-A6A5-8E48-0485353A7FC2}"/>
          </ac:picMkLst>
        </pc:picChg>
      </pc:sldChg>
      <pc:sldChg chg="addSp delSp modSp add mod">
        <pc:chgData name="Piero Macchi" userId="8d771967aa38fa10" providerId="LiveId" clId="{15B4C870-1CE7-4228-8051-BD45EAACFE4B}" dt="2024-05-17T06:02:59.202" v="1055" actId="20577"/>
        <pc:sldMkLst>
          <pc:docMk/>
          <pc:sldMk cId="3871462897" sldId="576"/>
        </pc:sldMkLst>
        <pc:spChg chg="mod">
          <ac:chgData name="Piero Macchi" userId="8d771967aa38fa10" providerId="LiveId" clId="{15B4C870-1CE7-4228-8051-BD45EAACFE4B}" dt="2024-05-17T06:02:59.202" v="1055" actId="20577"/>
          <ac:spMkLst>
            <pc:docMk/>
            <pc:sldMk cId="3871462897" sldId="576"/>
            <ac:spMk id="2" creationId="{00000000-0000-0000-0000-000000000000}"/>
          </ac:spMkLst>
        </pc:spChg>
        <pc:spChg chg="del">
          <ac:chgData name="Piero Macchi" userId="8d771967aa38fa10" providerId="LiveId" clId="{15B4C870-1CE7-4228-8051-BD45EAACFE4B}" dt="2024-05-17T06:00:49.050" v="1047" actId="478"/>
          <ac:spMkLst>
            <pc:docMk/>
            <pc:sldMk cId="3871462897" sldId="576"/>
            <ac:spMk id="14" creationId="{AED880DE-8A0B-4424-1F78-E735FE27EFB8}"/>
          </ac:spMkLst>
        </pc:spChg>
        <pc:picChg chg="del">
          <ac:chgData name="Piero Macchi" userId="8d771967aa38fa10" providerId="LiveId" clId="{15B4C870-1CE7-4228-8051-BD45EAACFE4B}" dt="2024-05-17T06:00:49.050" v="1047" actId="478"/>
          <ac:picMkLst>
            <pc:docMk/>
            <pc:sldMk cId="3871462897" sldId="576"/>
            <ac:picMk id="7" creationId="{6E127EEC-3E48-0D1A-4C10-7BB7A746D8FC}"/>
          </ac:picMkLst>
        </pc:picChg>
        <pc:picChg chg="add mod">
          <ac:chgData name="Piero Macchi" userId="8d771967aa38fa10" providerId="LiveId" clId="{15B4C870-1CE7-4228-8051-BD45EAACFE4B}" dt="2024-05-17T06:02:41.795" v="1049" actId="1076"/>
          <ac:picMkLst>
            <pc:docMk/>
            <pc:sldMk cId="3871462897" sldId="576"/>
            <ac:picMk id="9" creationId="{A6224C75-7C82-170F-DD55-DCC4572FD566}"/>
          </ac:picMkLst>
        </pc:picChg>
        <pc:picChg chg="del">
          <ac:chgData name="Piero Macchi" userId="8d771967aa38fa10" providerId="LiveId" clId="{15B4C870-1CE7-4228-8051-BD45EAACFE4B}" dt="2024-05-17T06:00:49.050" v="1047" actId="478"/>
          <ac:picMkLst>
            <pc:docMk/>
            <pc:sldMk cId="3871462897" sldId="576"/>
            <ac:picMk id="10" creationId="{338D0ECD-93AB-991C-875C-9201D9E09F42}"/>
          </ac:picMkLst>
        </pc:picChg>
        <pc:picChg chg="del">
          <ac:chgData name="Piero Macchi" userId="8d771967aa38fa10" providerId="LiveId" clId="{15B4C870-1CE7-4228-8051-BD45EAACFE4B}" dt="2024-05-17T06:00:49.050" v="1047" actId="478"/>
          <ac:picMkLst>
            <pc:docMk/>
            <pc:sldMk cId="3871462897" sldId="576"/>
            <ac:picMk id="17" creationId="{167DF590-226A-1CDC-8C0D-C28AD3165F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69C40-B232-48AE-8F59-A97A4E8CA964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83E48-A699-4AD1-99DC-44645B8DB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46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082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0114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365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144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033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060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843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017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743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504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411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40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276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7509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83E48-A699-4AD1-99DC-44645B8DB65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128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 167"/>
          <p:cNvSpPr/>
          <p:nvPr userDrawn="1"/>
        </p:nvSpPr>
        <p:spPr>
          <a:xfrm>
            <a:off x="0" y="3832225"/>
            <a:ext cx="12192000" cy="3025775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64010" y="3816351"/>
            <a:ext cx="12048863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55379" y="4149726"/>
            <a:ext cx="10363200" cy="9683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55379" y="5260975"/>
            <a:ext cx="10363200" cy="13335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80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ttangolo 252"/>
          <p:cNvSpPr/>
          <p:nvPr userDrawn="1"/>
        </p:nvSpPr>
        <p:spPr>
          <a:xfrm>
            <a:off x="0" y="1"/>
            <a:ext cx="12192000" cy="1269904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8301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126163"/>
            <a:ext cx="12192000" cy="73183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grpSp>
        <p:nvGrpSpPr>
          <p:cNvPr id="132" name="Gruppo 131"/>
          <p:cNvGrpSpPr/>
          <p:nvPr userDrawn="1"/>
        </p:nvGrpSpPr>
        <p:grpSpPr>
          <a:xfrm>
            <a:off x="64010" y="1089904"/>
            <a:ext cx="12048863" cy="180000"/>
            <a:chOff x="1218340" y="275867"/>
            <a:chExt cx="17715122" cy="567843"/>
          </a:xfrm>
        </p:grpSpPr>
        <p:cxnSp>
          <p:nvCxnSpPr>
            <p:cNvPr id="133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4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31" y="6346379"/>
            <a:ext cx="3706832" cy="2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857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2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2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.jpg"/><Relationship Id="rId5" Type="http://schemas.openxmlformats.org/officeDocument/2006/relationships/image" Target="../media/image46.jpeg"/><Relationship Id="rId10" Type="http://schemas.openxmlformats.org/officeDocument/2006/relationships/image" Target="../media/image7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5.jp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5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jp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8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8" b="14682"/>
          <a:stretch/>
        </p:blipFill>
        <p:spPr bwMode="auto">
          <a:xfrm>
            <a:off x="1524000" y="1"/>
            <a:ext cx="9144000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1524000" y="4149726"/>
            <a:ext cx="7772400" cy="968375"/>
          </a:xfrm>
        </p:spPr>
        <p:txBody>
          <a:bodyPr>
            <a:noAutofit/>
          </a:bodyPr>
          <a:lstStyle/>
          <a:p>
            <a:pPr algn="ctr"/>
            <a:r>
              <a:rPr lang="it-IT" sz="2800"/>
              <a:t>Titolo presentazione</a:t>
            </a:r>
            <a:br>
              <a:rPr lang="it-IT" sz="2800"/>
            </a:br>
            <a:r>
              <a:rPr lang="it-IT" sz="2800"/>
              <a:t>sottotitolo</a:t>
            </a:r>
          </a:p>
        </p:txBody>
      </p:sp>
      <p:sp>
        <p:nvSpPr>
          <p:cNvPr id="11" name="Sottotitolo 10"/>
          <p:cNvSpPr>
            <a:spLocks noGrp="1"/>
          </p:cNvSpPr>
          <p:nvPr>
            <p:ph type="subTitle" idx="4294967295"/>
          </p:nvPr>
        </p:nvSpPr>
        <p:spPr>
          <a:xfrm>
            <a:off x="1524000" y="5118100"/>
            <a:ext cx="7772400" cy="1333500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Milano, XX </a:t>
            </a:r>
            <a:r>
              <a:rPr lang="en-US" b="1" err="1">
                <a:solidFill>
                  <a:schemeClr val="bg1"/>
                </a:solidFill>
              </a:rPr>
              <a:t>mese</a:t>
            </a:r>
            <a:r>
              <a:rPr lang="en-US" b="1">
                <a:solidFill>
                  <a:schemeClr val="bg1"/>
                </a:solidFill>
              </a:rPr>
              <a:t> 20XX</a:t>
            </a:r>
          </a:p>
          <a:p>
            <a:endParaRPr lang="en-US"/>
          </a:p>
        </p:txBody>
      </p:sp>
      <p:pic>
        <p:nvPicPr>
          <p:cNvPr id="1028" name="Picture 4" descr="Y:\IMMAGINE _COORDINATA_2014\LOGO_UFFICIALE\01_Polimi_centrato\eps\01_Polimi_centrato_COL_negativ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70" y="2100355"/>
            <a:ext cx="2133600" cy="15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1524000" y="3832224"/>
            <a:ext cx="9144000" cy="3025776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Titolo 1"/>
          <p:cNvSpPr txBox="1">
            <a:spLocks/>
          </p:cNvSpPr>
          <p:nvPr/>
        </p:nvSpPr>
        <p:spPr>
          <a:xfrm>
            <a:off x="548667" y="4134989"/>
            <a:ext cx="11028218" cy="2420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 err="1"/>
              <a:t>Tecnologie</a:t>
            </a:r>
            <a:r>
              <a:rPr lang="en-US" dirty="0"/>
              <a:t> </a:t>
            </a:r>
            <a:r>
              <a:rPr lang="en-US" dirty="0" err="1"/>
              <a:t>moderne</a:t>
            </a:r>
            <a:r>
              <a:rPr lang="en-US" dirty="0"/>
              <a:t> </a:t>
            </a:r>
            <a:r>
              <a:rPr lang="en-US" dirty="0" err="1"/>
              <a:t>utilizzate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nello</a:t>
            </a:r>
            <a:r>
              <a:rPr lang="en-US" dirty="0"/>
              <a:t> studio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Prime</a:t>
            </a:r>
          </a:p>
          <a:p>
            <a:pPr algn="ctr"/>
            <a:endParaRPr lang="en-US" sz="2000" dirty="0"/>
          </a:p>
          <a:p>
            <a:pPr algn="ctr">
              <a:lnSpc>
                <a:spcPct val="120000"/>
              </a:lnSpc>
            </a:pPr>
            <a:r>
              <a:rPr lang="en-US" sz="2000" dirty="0"/>
              <a:t>Piero Macchi</a:t>
            </a:r>
          </a:p>
          <a:p>
            <a:pPr algn="ctr">
              <a:lnSpc>
                <a:spcPct val="120000"/>
              </a:lnSpc>
            </a:pPr>
            <a:r>
              <a:rPr lang="en-US" sz="1600" b="0" dirty="0" err="1"/>
              <a:t>Dipartimento</a:t>
            </a:r>
            <a:r>
              <a:rPr lang="en-US" sz="1600" b="0" dirty="0"/>
              <a:t> di </a:t>
            </a:r>
            <a:r>
              <a:rPr lang="en-US" sz="1600" b="0" dirty="0" err="1"/>
              <a:t>Chimica</a:t>
            </a:r>
            <a:r>
              <a:rPr lang="en-US" sz="1600" b="0" dirty="0"/>
              <a:t>, </a:t>
            </a:r>
            <a:r>
              <a:rPr lang="en-US" sz="1600" b="0" dirty="0" err="1"/>
              <a:t>Materiali</a:t>
            </a:r>
            <a:r>
              <a:rPr lang="en-US" sz="1600" b="0" dirty="0"/>
              <a:t> e </a:t>
            </a:r>
            <a:r>
              <a:rPr lang="en-US" sz="1600" b="0" dirty="0" err="1"/>
              <a:t>Ingegneria</a:t>
            </a:r>
            <a:r>
              <a:rPr lang="en-US" sz="1600" b="0" dirty="0"/>
              <a:t> </a:t>
            </a:r>
            <a:r>
              <a:rPr lang="en-US" sz="1600" b="0" dirty="0" err="1"/>
              <a:t>Chimica</a:t>
            </a:r>
            <a:endParaRPr lang="en-US" sz="1600" b="0" dirty="0"/>
          </a:p>
          <a:p>
            <a:pPr algn="ctr">
              <a:lnSpc>
                <a:spcPct val="120000"/>
              </a:lnSpc>
            </a:pPr>
            <a:r>
              <a:rPr lang="en-US" sz="1600" b="0" dirty="0"/>
              <a:t>“Giulio Natta”,  </a:t>
            </a:r>
            <a:r>
              <a:rPr lang="en-US" sz="1600" b="0" dirty="0" err="1"/>
              <a:t>Politecnico</a:t>
            </a:r>
            <a:r>
              <a:rPr lang="en-US" sz="1600" b="0" dirty="0"/>
              <a:t> di Milano, Milano, Italy</a:t>
            </a:r>
          </a:p>
          <a:p>
            <a:endParaRPr lang="en-US" sz="3200" dirty="0"/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0" y="5208500"/>
            <a:ext cx="1069087" cy="1675354"/>
          </a:xfrm>
          <a:prstGeom prst="rect">
            <a:avLst/>
          </a:prstGeom>
        </p:spPr>
      </p:pic>
      <p:pic>
        <p:nvPicPr>
          <p:cNvPr id="6" name="Immagine 5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994A9265-C248-CD78-75FF-FFD867B78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9690" y="5493151"/>
            <a:ext cx="1691333" cy="12685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AB0FFA-6609-F5B8-3FDE-D9863F17EA26}"/>
              </a:ext>
            </a:extLst>
          </p:cNvPr>
          <p:cNvSpPr txBox="1"/>
          <p:nvPr/>
        </p:nvSpPr>
        <p:spPr>
          <a:xfrm>
            <a:off x="10271733" y="4118611"/>
            <a:ext cx="237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17 Maggio 2024</a:t>
            </a:r>
          </a:p>
        </p:txBody>
      </p:sp>
    </p:spTree>
    <p:extLst>
      <p:ext uri="{BB962C8B-B14F-4D97-AF65-F5344CB8AC3E}">
        <p14:creationId xmlns:p14="http://schemas.microsoft.com/office/powerpoint/2010/main" val="21577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La </a:t>
            </a:r>
            <a:r>
              <a:rPr lang="en-GB" sz="2800" dirty="0" err="1"/>
              <a:t>diffrazione</a:t>
            </a:r>
            <a:r>
              <a:rPr lang="en-GB" sz="2800" dirty="0"/>
              <a:t> di </a:t>
            </a:r>
            <a:r>
              <a:rPr lang="en-GB" sz="2800" dirty="0" err="1"/>
              <a:t>raggi</a:t>
            </a:r>
            <a:r>
              <a:rPr lang="en-GB" sz="2800" dirty="0"/>
              <a:t> X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7B49D91-616C-1FF8-98CB-772B5EB43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05F5F16B-460A-8F26-2F34-28E533B5358A}"/>
                  </a:ext>
                </a:extLst>
              </p:cNvPr>
              <p:cNvSpPr txBox="1"/>
              <p:nvPr/>
            </p:nvSpPr>
            <p:spPr>
              <a:xfrm>
                <a:off x="3523173" y="1769174"/>
                <a:ext cx="609765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GB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h𝑘𝑙</m:t>
                          </m:r>
                        </m:sub>
                      </m:sSub>
                      <m:r>
                        <a:rPr lang="en-GB" sz="28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GB" sz="28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𝜗</m:t>
                      </m:r>
                      <m:r>
                        <a:rPr lang="en-GB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8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GB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05F5F16B-460A-8F26-2F34-28E533B53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173" y="1769174"/>
                <a:ext cx="609765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2D2D352-64DC-97F3-66DF-466623044A88}"/>
              </a:ext>
            </a:extLst>
          </p:cNvPr>
          <p:cNvSpPr txBox="1"/>
          <p:nvPr/>
        </p:nvSpPr>
        <p:spPr>
          <a:xfrm>
            <a:off x="1373082" y="1722395"/>
            <a:ext cx="375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Legge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Bragg 1913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561BBF6-2CAD-02B5-5FF0-DA74057E3C7A}"/>
                  </a:ext>
                </a:extLst>
              </p:cNvPr>
              <p:cNvSpPr txBox="1"/>
              <p:nvPr/>
            </p:nvSpPr>
            <p:spPr>
              <a:xfrm>
                <a:off x="9139475" y="4184915"/>
                <a:ext cx="306787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lunghezza</a:t>
                </a:r>
                <a:r>
                  <a:rPr lang="en-GB" dirty="0"/>
                  <a:t> </a:t>
                </a:r>
                <a:r>
                  <a:rPr lang="en-GB" dirty="0" err="1"/>
                  <a:t>d’onda</a:t>
                </a:r>
                <a:r>
                  <a:rPr lang="en-GB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836967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h𝑘𝑙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distanza</a:t>
                </a:r>
                <a:r>
                  <a:rPr lang="en-GB" dirty="0"/>
                  <a:t> </a:t>
                </a:r>
                <a:r>
                  <a:rPr lang="en-GB" dirty="0" err="1"/>
                  <a:t>interplanare</a:t>
                </a:r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𝜗</m:t>
                    </m:r>
                  </m:oMath>
                </a14:m>
                <a:r>
                  <a:rPr lang="en-GB" dirty="0"/>
                  <a:t> semi-</a:t>
                </a:r>
                <a:r>
                  <a:rPr lang="en-GB" dirty="0" err="1"/>
                  <a:t>angolo</a:t>
                </a:r>
                <a:r>
                  <a:rPr lang="en-GB" dirty="0"/>
                  <a:t> di </a:t>
                </a:r>
                <a:r>
                  <a:rPr lang="en-GB" dirty="0" err="1"/>
                  <a:t>diffrazione</a:t>
                </a:r>
                <a:endParaRPr lang="en-GB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561BBF6-2CAD-02B5-5FF0-DA74057E3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9475" y="4184915"/>
                <a:ext cx="3067878" cy="923330"/>
              </a:xfrm>
              <a:prstGeom prst="rect">
                <a:avLst/>
              </a:prstGeom>
              <a:blipFill>
                <a:blip r:embed="rId4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5">
            <a:extLst>
              <a:ext uri="{FF2B5EF4-FFF2-40B4-BE49-F238E27FC236}">
                <a16:creationId xmlns:a16="http://schemas.microsoft.com/office/drawing/2014/main" id="{207B6F98-317F-78EF-7DEE-FB698B93179B}"/>
              </a:ext>
            </a:extLst>
          </p:cNvPr>
          <p:cNvSpPr/>
          <p:nvPr/>
        </p:nvSpPr>
        <p:spPr>
          <a:xfrm>
            <a:off x="4815125" y="1447215"/>
            <a:ext cx="3392938" cy="117709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E050731A-6823-59D1-4526-E31F59971F36}"/>
              </a:ext>
            </a:extLst>
          </p:cNvPr>
          <p:cNvGrpSpPr/>
          <p:nvPr/>
        </p:nvGrpSpPr>
        <p:grpSpPr>
          <a:xfrm>
            <a:off x="4815125" y="3606768"/>
            <a:ext cx="4038848" cy="1687512"/>
            <a:chOff x="7314024" y="2203214"/>
            <a:chExt cx="4038848" cy="1687512"/>
          </a:xfrm>
        </p:grpSpPr>
        <p:sp>
          <p:nvSpPr>
            <p:cNvPr id="15" name="Oval 40">
              <a:extLst>
                <a:ext uri="{FF2B5EF4-FFF2-40B4-BE49-F238E27FC236}">
                  <a16:creationId xmlns:a16="http://schemas.microsoft.com/office/drawing/2014/main" id="{C702CD69-A181-31F9-734B-24B56F68E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2699" y="26366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41">
              <a:extLst>
                <a:ext uri="{FF2B5EF4-FFF2-40B4-BE49-F238E27FC236}">
                  <a16:creationId xmlns:a16="http://schemas.microsoft.com/office/drawing/2014/main" id="{B658D682-45F5-F868-A26F-CDD720C99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3699" y="26366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42">
              <a:extLst>
                <a:ext uri="{FF2B5EF4-FFF2-40B4-BE49-F238E27FC236}">
                  <a16:creationId xmlns:a16="http://schemas.microsoft.com/office/drawing/2014/main" id="{914BA4BB-4C7E-8DC1-345E-AEA608E40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4699" y="26366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43">
              <a:extLst>
                <a:ext uri="{FF2B5EF4-FFF2-40B4-BE49-F238E27FC236}">
                  <a16:creationId xmlns:a16="http://schemas.microsoft.com/office/drawing/2014/main" id="{2240612E-A8AF-B300-430B-FBFAFC22E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5699" y="26366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44">
              <a:extLst>
                <a:ext uri="{FF2B5EF4-FFF2-40B4-BE49-F238E27FC236}">
                  <a16:creationId xmlns:a16="http://schemas.microsoft.com/office/drawing/2014/main" id="{4F933DBF-F528-079C-9ED1-B83E867D1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2699" y="32462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45">
              <a:extLst>
                <a:ext uri="{FF2B5EF4-FFF2-40B4-BE49-F238E27FC236}">
                  <a16:creationId xmlns:a16="http://schemas.microsoft.com/office/drawing/2014/main" id="{3792DFDE-B70F-6DD5-1A36-323013EFD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3699" y="32462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46">
              <a:extLst>
                <a:ext uri="{FF2B5EF4-FFF2-40B4-BE49-F238E27FC236}">
                  <a16:creationId xmlns:a16="http://schemas.microsoft.com/office/drawing/2014/main" id="{5C2ECEA4-E2EF-6A65-B3ED-22765D5EC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4699" y="32462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47">
              <a:extLst>
                <a:ext uri="{FF2B5EF4-FFF2-40B4-BE49-F238E27FC236}">
                  <a16:creationId xmlns:a16="http://schemas.microsoft.com/office/drawing/2014/main" id="{9C0758E7-DF12-87F6-C085-0B6B96ACD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5699" y="32462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48">
              <a:extLst>
                <a:ext uri="{FF2B5EF4-FFF2-40B4-BE49-F238E27FC236}">
                  <a16:creationId xmlns:a16="http://schemas.microsoft.com/office/drawing/2014/main" id="{101E4AB9-7509-CABF-0DA6-5E6931DD8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6699" y="26366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49">
              <a:extLst>
                <a:ext uri="{FF2B5EF4-FFF2-40B4-BE49-F238E27FC236}">
                  <a16:creationId xmlns:a16="http://schemas.microsoft.com/office/drawing/2014/main" id="{6A14BE83-A78C-CC3D-D64A-B3FC98FC7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7699" y="26366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50">
              <a:extLst>
                <a:ext uri="{FF2B5EF4-FFF2-40B4-BE49-F238E27FC236}">
                  <a16:creationId xmlns:a16="http://schemas.microsoft.com/office/drawing/2014/main" id="{3288DBA9-085C-F7BA-2C46-E94B976BB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8699" y="26366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51">
              <a:extLst>
                <a:ext uri="{FF2B5EF4-FFF2-40B4-BE49-F238E27FC236}">
                  <a16:creationId xmlns:a16="http://schemas.microsoft.com/office/drawing/2014/main" id="{9EB05EB7-2370-563C-B16F-DB08FF33D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9699" y="26366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52">
              <a:extLst>
                <a:ext uri="{FF2B5EF4-FFF2-40B4-BE49-F238E27FC236}">
                  <a16:creationId xmlns:a16="http://schemas.microsoft.com/office/drawing/2014/main" id="{06F5D530-AF6C-5110-D3C6-12ED2CB87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6699" y="32462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53">
              <a:extLst>
                <a:ext uri="{FF2B5EF4-FFF2-40B4-BE49-F238E27FC236}">
                  <a16:creationId xmlns:a16="http://schemas.microsoft.com/office/drawing/2014/main" id="{F8F69C25-85F5-447A-1707-E056296A3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7699" y="32462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54">
              <a:extLst>
                <a:ext uri="{FF2B5EF4-FFF2-40B4-BE49-F238E27FC236}">
                  <a16:creationId xmlns:a16="http://schemas.microsoft.com/office/drawing/2014/main" id="{F8B2237D-B28E-199D-8923-9F2E5DAFF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8699" y="32462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55">
              <a:extLst>
                <a:ext uri="{FF2B5EF4-FFF2-40B4-BE49-F238E27FC236}">
                  <a16:creationId xmlns:a16="http://schemas.microsoft.com/office/drawing/2014/main" id="{74AF1670-935A-A570-98B8-6B934E05B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9699" y="32462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56">
              <a:extLst>
                <a:ext uri="{FF2B5EF4-FFF2-40B4-BE49-F238E27FC236}">
                  <a16:creationId xmlns:a16="http://schemas.microsoft.com/office/drawing/2014/main" id="{89A0B0AA-880A-3D94-80FF-42776B9E6CD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0" flipH="1">
              <a:off x="8549099" y="1312626"/>
              <a:ext cx="0" cy="1800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rc 57">
              <a:extLst>
                <a:ext uri="{FF2B5EF4-FFF2-40B4-BE49-F238E27FC236}">
                  <a16:creationId xmlns:a16="http://schemas.microsoft.com/office/drawing/2014/main" id="{44A4DDD4-F1CD-82C2-10C7-020493EC1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3536" y="2339739"/>
              <a:ext cx="228600" cy="327025"/>
            </a:xfrm>
            <a:custGeom>
              <a:avLst/>
              <a:gdLst>
                <a:gd name="G0" fmla="+- 0 0 0"/>
                <a:gd name="G1" fmla="+- 17697 0 0"/>
                <a:gd name="G2" fmla="+- 21600 0 0"/>
                <a:gd name="T0" fmla="*/ 12384 w 21600"/>
                <a:gd name="T1" fmla="*/ 0 h 18602"/>
                <a:gd name="T2" fmla="*/ 21581 w 21600"/>
                <a:gd name="T3" fmla="*/ 18602 h 18602"/>
                <a:gd name="T4" fmla="*/ 0 w 21600"/>
                <a:gd name="T5" fmla="*/ 17697 h 18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02" fill="none" extrusionOk="0">
                  <a:moveTo>
                    <a:pt x="12384" y="-1"/>
                  </a:moveTo>
                  <a:cubicBezTo>
                    <a:pt x="18159" y="4041"/>
                    <a:pt x="21600" y="10647"/>
                    <a:pt x="21600" y="17697"/>
                  </a:cubicBezTo>
                  <a:cubicBezTo>
                    <a:pt x="21600" y="17998"/>
                    <a:pt x="21593" y="18300"/>
                    <a:pt x="21581" y="18602"/>
                  </a:cubicBezTo>
                </a:path>
                <a:path w="21600" h="18602" stroke="0" extrusionOk="0">
                  <a:moveTo>
                    <a:pt x="12384" y="-1"/>
                  </a:moveTo>
                  <a:cubicBezTo>
                    <a:pt x="18159" y="4041"/>
                    <a:pt x="21600" y="10647"/>
                    <a:pt x="21600" y="17697"/>
                  </a:cubicBezTo>
                  <a:cubicBezTo>
                    <a:pt x="21600" y="17998"/>
                    <a:pt x="21593" y="18300"/>
                    <a:pt x="21581" y="18602"/>
                  </a:cubicBezTo>
                  <a:lnTo>
                    <a:pt x="0" y="17697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rc 58">
              <a:extLst>
                <a:ext uri="{FF2B5EF4-FFF2-40B4-BE49-F238E27FC236}">
                  <a16:creationId xmlns:a16="http://schemas.microsoft.com/office/drawing/2014/main" id="{120CCD07-8445-789E-8285-E6A11B8930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634824" y="2333389"/>
              <a:ext cx="228600" cy="328612"/>
            </a:xfrm>
            <a:custGeom>
              <a:avLst/>
              <a:gdLst>
                <a:gd name="G0" fmla="+- 0 0 0"/>
                <a:gd name="G1" fmla="+- 18333 0 0"/>
                <a:gd name="G2" fmla="+- 21600 0 0"/>
                <a:gd name="T0" fmla="*/ 11422 w 21600"/>
                <a:gd name="T1" fmla="*/ 0 h 18720"/>
                <a:gd name="T2" fmla="*/ 21597 w 21600"/>
                <a:gd name="T3" fmla="*/ 18720 h 18720"/>
                <a:gd name="T4" fmla="*/ 0 w 21600"/>
                <a:gd name="T5" fmla="*/ 18333 h 18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720" fill="none" extrusionOk="0">
                  <a:moveTo>
                    <a:pt x="11421" y="0"/>
                  </a:moveTo>
                  <a:cubicBezTo>
                    <a:pt x="17752" y="3943"/>
                    <a:pt x="21600" y="10874"/>
                    <a:pt x="21600" y="18333"/>
                  </a:cubicBezTo>
                  <a:cubicBezTo>
                    <a:pt x="21600" y="18462"/>
                    <a:pt x="21598" y="18591"/>
                    <a:pt x="21596" y="18719"/>
                  </a:cubicBezTo>
                </a:path>
                <a:path w="21600" h="18720" stroke="0" extrusionOk="0">
                  <a:moveTo>
                    <a:pt x="11421" y="0"/>
                  </a:moveTo>
                  <a:cubicBezTo>
                    <a:pt x="17752" y="3943"/>
                    <a:pt x="21600" y="10874"/>
                    <a:pt x="21600" y="18333"/>
                  </a:cubicBezTo>
                  <a:cubicBezTo>
                    <a:pt x="21600" y="18462"/>
                    <a:pt x="21598" y="18591"/>
                    <a:pt x="21596" y="18719"/>
                  </a:cubicBezTo>
                  <a:lnTo>
                    <a:pt x="0" y="18333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61">
              <a:extLst>
                <a:ext uri="{FF2B5EF4-FFF2-40B4-BE49-F238E27FC236}">
                  <a16:creationId xmlns:a16="http://schemas.microsoft.com/office/drawing/2014/main" id="{960390D0-27A1-CEA3-1564-3EF2C1846B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4272" y="2668351"/>
              <a:ext cx="403860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62">
              <a:extLst>
                <a:ext uri="{FF2B5EF4-FFF2-40B4-BE49-F238E27FC236}">
                  <a16:creationId xmlns:a16="http://schemas.microsoft.com/office/drawing/2014/main" id="{CF06CB64-A568-0954-0ED6-436C962AF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22211" y="2696926"/>
              <a:ext cx="0" cy="58737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63">
              <a:extLst>
                <a:ext uri="{FF2B5EF4-FFF2-40B4-BE49-F238E27FC236}">
                  <a16:creationId xmlns:a16="http://schemas.microsoft.com/office/drawing/2014/main" id="{6568B5DA-8BE6-11A4-C1B4-2506B83E51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4272" y="3281126"/>
              <a:ext cx="403860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65">
              <a:extLst>
                <a:ext uri="{FF2B5EF4-FFF2-40B4-BE49-F238E27FC236}">
                  <a16:creationId xmlns:a16="http://schemas.microsoft.com/office/drawing/2014/main" id="{99BE8806-E122-AD51-11CC-8326EAE6C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2699" y="38145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66">
              <a:extLst>
                <a:ext uri="{FF2B5EF4-FFF2-40B4-BE49-F238E27FC236}">
                  <a16:creationId xmlns:a16="http://schemas.microsoft.com/office/drawing/2014/main" id="{F97522CC-EA36-102F-3B90-F1D729DF0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3699" y="38145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67">
              <a:extLst>
                <a:ext uri="{FF2B5EF4-FFF2-40B4-BE49-F238E27FC236}">
                  <a16:creationId xmlns:a16="http://schemas.microsoft.com/office/drawing/2014/main" id="{5EA33B9B-22E6-9E08-01E3-99E795A1B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4699" y="38145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68">
              <a:extLst>
                <a:ext uri="{FF2B5EF4-FFF2-40B4-BE49-F238E27FC236}">
                  <a16:creationId xmlns:a16="http://schemas.microsoft.com/office/drawing/2014/main" id="{713CDEA1-9778-A8F4-5E1F-C5EAF7C92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5699" y="38145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69">
              <a:extLst>
                <a:ext uri="{FF2B5EF4-FFF2-40B4-BE49-F238E27FC236}">
                  <a16:creationId xmlns:a16="http://schemas.microsoft.com/office/drawing/2014/main" id="{76440EAE-4221-E646-1A34-571CCD183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6699" y="38145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70">
              <a:extLst>
                <a:ext uri="{FF2B5EF4-FFF2-40B4-BE49-F238E27FC236}">
                  <a16:creationId xmlns:a16="http://schemas.microsoft.com/office/drawing/2014/main" id="{C0503C9A-62F4-633A-426E-D43FBDB9A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7699" y="38145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71">
              <a:extLst>
                <a:ext uri="{FF2B5EF4-FFF2-40B4-BE49-F238E27FC236}">
                  <a16:creationId xmlns:a16="http://schemas.microsoft.com/office/drawing/2014/main" id="{E49B71AE-0341-7FD4-BF7D-7706FDFD9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8699" y="38145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72">
              <a:extLst>
                <a:ext uri="{FF2B5EF4-FFF2-40B4-BE49-F238E27FC236}">
                  <a16:creationId xmlns:a16="http://schemas.microsoft.com/office/drawing/2014/main" id="{D607E4F2-83E5-B444-1FD8-0993823CB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9699" y="38145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73">
              <a:extLst>
                <a:ext uri="{FF2B5EF4-FFF2-40B4-BE49-F238E27FC236}">
                  <a16:creationId xmlns:a16="http://schemas.microsoft.com/office/drawing/2014/main" id="{41F0B9E6-27A8-DC25-B19B-3232FBB6F2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4272" y="3852626"/>
              <a:ext cx="403860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74">
              <a:extLst>
                <a:ext uri="{FF2B5EF4-FFF2-40B4-BE49-F238E27FC236}">
                  <a16:creationId xmlns:a16="http://schemas.microsoft.com/office/drawing/2014/main" id="{DC9EB9AB-397B-95B3-D7D5-4B1127566B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0" flipH="1">
              <a:off x="8393524" y="1655526"/>
              <a:ext cx="0" cy="2159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75">
              <a:extLst>
                <a:ext uri="{FF2B5EF4-FFF2-40B4-BE49-F238E27FC236}">
                  <a16:creationId xmlns:a16="http://schemas.microsoft.com/office/drawing/2014/main" id="{6E0FBF42-6F87-C690-1721-04570DB1682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4400000" flipH="1">
              <a:off x="10101674" y="1303101"/>
              <a:ext cx="0" cy="1800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76">
              <a:extLst>
                <a:ext uri="{FF2B5EF4-FFF2-40B4-BE49-F238E27FC236}">
                  <a16:creationId xmlns:a16="http://schemas.microsoft.com/office/drawing/2014/main" id="{1E481D7B-B408-39FB-51AD-E11D2A415A3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4400000" flipH="1">
              <a:off x="10250899" y="1652351"/>
              <a:ext cx="0" cy="2159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77">
              <a:extLst>
                <a:ext uri="{FF2B5EF4-FFF2-40B4-BE49-F238E27FC236}">
                  <a16:creationId xmlns:a16="http://schemas.microsoft.com/office/drawing/2014/main" id="{D3CACA34-EAB3-B200-B89C-D39BBD99959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">
              <a:off x="9184099" y="2642951"/>
              <a:ext cx="0" cy="504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78">
              <a:extLst>
                <a:ext uri="{FF2B5EF4-FFF2-40B4-BE49-F238E27FC236}">
                  <a16:creationId xmlns:a16="http://schemas.microsoft.com/office/drawing/2014/main" id="{4956CDE3-B891-D437-2CC5-D1C5DFC6EE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50974" y="2692164"/>
              <a:ext cx="0" cy="55086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80">
              <a:extLst>
                <a:ext uri="{FF2B5EF4-FFF2-40B4-BE49-F238E27FC236}">
                  <a16:creationId xmlns:a16="http://schemas.microsoft.com/office/drawing/2014/main" id="{0568C350-4334-B2C8-5E41-282558A3629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800000">
              <a:off x="9455561" y="2633426"/>
              <a:ext cx="0" cy="504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 Box 15">
                  <a:extLst>
                    <a:ext uri="{FF2B5EF4-FFF2-40B4-BE49-F238E27FC236}">
                      <a16:creationId xmlns:a16="http://schemas.microsoft.com/office/drawing/2014/main" id="{5AAB33D1-F122-6933-11BA-96B6880923C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74690" y="2845326"/>
                  <a:ext cx="296556" cy="2105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buClr>
                      <a:srgbClr val="000000"/>
                    </a:buCl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14:m>
                    <m:oMath xmlns:m="http://schemas.openxmlformats.org/officeDocument/2006/math">
                      <m:r>
                        <a:rPr lang="en-GB" sz="14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G Mincho Light J" charset="0"/>
                        </a:rPr>
                        <m:t>𝒅</m:t>
                      </m:r>
                      <m:r>
                        <a:rPr lang="en-GB" sz="1400" b="1" i="1" baseline="-25000" dirty="0" err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G Mincho Light J" charset="0"/>
                        </a:rPr>
                        <m:t>𝒉𝒌</m:t>
                      </m:r>
                    </m:oMath>
                  </a14:m>
                  <a:r>
                    <a:rPr lang="en-GB" sz="1400" b="1" baseline="-25000" err="1">
                      <a:solidFill>
                        <a:srgbClr val="0000FF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HG Mincho Light J" charset="0"/>
                    </a:rPr>
                    <a:t>l</a:t>
                  </a:r>
                  <a:endParaRPr lang="en-GB" sz="1400" b="1" baseline="-2500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HG Mincho Light J" charset="0"/>
                  </a:endParaRPr>
                </a:p>
              </p:txBody>
            </p:sp>
          </mc:Choice>
          <mc:Fallback xmlns="">
            <p:sp>
              <p:nvSpPr>
                <p:cNvPr id="55" name="Text Box 15">
                  <a:extLst>
                    <a:ext uri="{FF2B5EF4-FFF2-40B4-BE49-F238E27FC236}">
                      <a16:creationId xmlns:a16="http://schemas.microsoft.com/office/drawing/2014/main" id="{5AAB33D1-F122-6933-11BA-96B6880923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874690" y="2845326"/>
                  <a:ext cx="296556" cy="210507"/>
                </a:xfrm>
                <a:prstGeom prst="rect">
                  <a:avLst/>
                </a:prstGeom>
                <a:blipFill>
                  <a:blip r:embed="rId5"/>
                  <a:stretch>
                    <a:fillRect l="-22449" r="-24490" b="-42857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 Box 7">
                  <a:extLst>
                    <a:ext uri="{FF2B5EF4-FFF2-40B4-BE49-F238E27FC236}">
                      <a16:creationId xmlns:a16="http://schemas.microsoft.com/office/drawing/2014/main" id="{C7D46AD6-5606-43CC-940B-41F9883E0E5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H="1">
                  <a:off x="10022461" y="2248913"/>
                  <a:ext cx="143731" cy="3206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ts val="2475"/>
                    </a:lnSpc>
                    <a:buClr>
                      <a:srgbClr val="000000"/>
                    </a:buCl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G Mincho Light J" charset="0"/>
                          </a:rPr>
                          <m:t>𝝑</m:t>
                        </m:r>
                      </m:oMath>
                    </m:oMathPara>
                  </a14:m>
                  <a:endParaRPr lang="en-GB" b="1" i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HG Mincho Light J" charset="0"/>
                  </a:endParaRPr>
                </a:p>
              </p:txBody>
            </p:sp>
          </mc:Choice>
          <mc:Fallback xmlns="">
            <p:sp>
              <p:nvSpPr>
                <p:cNvPr id="57" name="Text Box 7">
                  <a:extLst>
                    <a:ext uri="{FF2B5EF4-FFF2-40B4-BE49-F238E27FC236}">
                      <a16:creationId xmlns:a16="http://schemas.microsoft.com/office/drawing/2014/main" id="{C7D46AD6-5606-43CC-940B-41F9883E0E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10022461" y="2248913"/>
                  <a:ext cx="143731" cy="320601"/>
                </a:xfrm>
                <a:prstGeom prst="rect">
                  <a:avLst/>
                </a:prstGeom>
                <a:blipFill>
                  <a:blip r:embed="rId6"/>
                  <a:stretch>
                    <a:fillRect l="-58333" r="-62500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 Box 7">
                  <a:extLst>
                    <a:ext uri="{FF2B5EF4-FFF2-40B4-BE49-F238E27FC236}">
                      <a16:creationId xmlns:a16="http://schemas.microsoft.com/office/drawing/2014/main" id="{7CD37A7A-EE0A-DE2C-65AD-21D7BAB889E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H="1">
                  <a:off x="8498461" y="2222294"/>
                  <a:ext cx="143731" cy="3206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ts val="2475"/>
                    </a:lnSpc>
                    <a:buClr>
                      <a:srgbClr val="000000"/>
                    </a:buCl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G Mincho Light J" charset="0"/>
                          </a:rPr>
                          <m:t>𝝑</m:t>
                        </m:r>
                      </m:oMath>
                    </m:oMathPara>
                  </a14:m>
                  <a:endParaRPr lang="en-GB" b="1" i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HG Mincho Light J" charset="0"/>
                  </a:endParaRPr>
                </a:p>
              </p:txBody>
            </p:sp>
          </mc:Choice>
          <mc:Fallback xmlns="">
            <p:sp>
              <p:nvSpPr>
                <p:cNvPr id="58" name="Text Box 7">
                  <a:extLst>
                    <a:ext uri="{FF2B5EF4-FFF2-40B4-BE49-F238E27FC236}">
                      <a16:creationId xmlns:a16="http://schemas.microsoft.com/office/drawing/2014/main" id="{7CD37A7A-EE0A-DE2C-65AD-21D7BAB88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8498461" y="2222294"/>
                  <a:ext cx="143731" cy="320601"/>
                </a:xfrm>
                <a:prstGeom prst="rect">
                  <a:avLst/>
                </a:prstGeom>
                <a:blipFill>
                  <a:blip r:embed="rId7"/>
                  <a:stretch>
                    <a:fillRect l="-58333" r="-62500" b="-192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Immagine 6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B4537937-A891-F7AD-B1C9-0E258887D0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9" name="Immagine 8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E822266D-7457-B5F9-EAAD-469EE9A5F0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F93543-822D-C04C-10A5-FC363CC563F1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</p:spTree>
    <p:extLst>
      <p:ext uri="{BB962C8B-B14F-4D97-AF65-F5344CB8AC3E}">
        <p14:creationId xmlns:p14="http://schemas.microsoft.com/office/powerpoint/2010/main" val="3017800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Le prime </a:t>
            </a:r>
            <a:r>
              <a:rPr lang="en-GB" sz="2800" dirty="0" err="1"/>
              <a:t>strutture</a:t>
            </a:r>
            <a:r>
              <a:rPr lang="en-GB" sz="2800" dirty="0"/>
              <a:t> ai </a:t>
            </a:r>
            <a:r>
              <a:rPr lang="en-GB" sz="2800" dirty="0" err="1"/>
              <a:t>raggi</a:t>
            </a:r>
            <a:r>
              <a:rPr lang="en-GB" sz="2800" dirty="0"/>
              <a:t> X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2F0C7AF-C1E7-9F55-3ADA-F938ECCB4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89" r="16009"/>
          <a:stretch/>
        </p:blipFill>
        <p:spPr>
          <a:xfrm>
            <a:off x="525149" y="1925843"/>
            <a:ext cx="4307840" cy="32385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F52C32F-FAC0-4012-DD1E-4DF159FE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0" y="1724866"/>
            <a:ext cx="2426970" cy="3640455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C05615E9-0CD0-0B23-FAB8-97D0CB748FC4}"/>
              </a:ext>
            </a:extLst>
          </p:cNvPr>
          <p:cNvSpPr txBox="1"/>
          <p:nvPr/>
        </p:nvSpPr>
        <p:spPr>
          <a:xfrm>
            <a:off x="5090160" y="5486400"/>
            <a:ext cx="286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Lawrence Bragg (1890-1971)</a:t>
            </a:r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AD3A2B0F-C2E1-8B6A-2F65-7AADE0C551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939"/>
          <a:stretch/>
        </p:blipFill>
        <p:spPr>
          <a:xfrm>
            <a:off x="8657935" y="1724866"/>
            <a:ext cx="2758730" cy="3640455"/>
          </a:xfrm>
          <a:prstGeom prst="rect">
            <a:avLst/>
          </a:prstGeom>
        </p:spPr>
      </p:pic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B5EC1CA9-8F71-B506-7980-E8F39885C24B}"/>
              </a:ext>
            </a:extLst>
          </p:cNvPr>
          <p:cNvSpPr txBox="1"/>
          <p:nvPr/>
        </p:nvSpPr>
        <p:spPr>
          <a:xfrm>
            <a:off x="8769100" y="5486400"/>
            <a:ext cx="2536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Henry Bragg (1862-1942)</a:t>
            </a:r>
          </a:p>
        </p:txBody>
      </p:sp>
      <p:pic>
        <p:nvPicPr>
          <p:cNvPr id="3" name="Immagine 2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34AEE755-578E-E418-E5B8-6402B735F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5" name="Immagine 4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4301F650-B11C-A10A-B304-D1E6184FD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C29FEA-CD96-6BDC-C511-726567EBE5C1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</p:spTree>
    <p:extLst>
      <p:ext uri="{BB962C8B-B14F-4D97-AF65-F5344CB8AC3E}">
        <p14:creationId xmlns:p14="http://schemas.microsoft.com/office/powerpoint/2010/main" val="2217055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EFE9C553-D307-4A30-8EF8-232F36021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Vediamo</a:t>
            </a:r>
            <a:r>
              <a:rPr lang="en-US" sz="2800" dirty="0"/>
              <a:t> in </a:t>
            </a:r>
            <a:r>
              <a:rPr lang="en-US" sz="2800" dirty="0" err="1"/>
              <a:t>pratica</a:t>
            </a:r>
            <a:endParaRPr lang="en-US" sz="2800" dirty="0"/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3711703" y="3905864"/>
            <a:ext cx="1685937" cy="1429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54"/>
          <p:cNvGrpSpPr>
            <a:grpSpLocks/>
          </p:cNvGrpSpPr>
          <p:nvPr/>
        </p:nvGrpSpPr>
        <p:grpSpPr bwMode="auto">
          <a:xfrm>
            <a:off x="6475565" y="1610327"/>
            <a:ext cx="627062" cy="4649787"/>
            <a:chOff x="2509" y="822"/>
            <a:chExt cx="395" cy="2929"/>
          </a:xfrm>
        </p:grpSpPr>
        <p:grpSp>
          <p:nvGrpSpPr>
            <p:cNvPr id="17" name="Group 16"/>
            <p:cNvGrpSpPr>
              <a:grpSpLocks/>
            </p:cNvGrpSpPr>
            <p:nvPr/>
          </p:nvGrpSpPr>
          <p:grpSpPr bwMode="auto">
            <a:xfrm rot="-5400000">
              <a:off x="1242" y="2089"/>
              <a:ext cx="2929" cy="395"/>
              <a:chOff x="1496" y="2853"/>
              <a:chExt cx="1841" cy="395"/>
            </a:xfrm>
          </p:grpSpPr>
          <p:sp>
            <p:nvSpPr>
              <p:cNvPr id="19" name="Freeform 3"/>
              <p:cNvSpPr>
                <a:spLocks/>
              </p:cNvSpPr>
              <p:nvPr/>
            </p:nvSpPr>
            <p:spPr bwMode="auto">
              <a:xfrm>
                <a:off x="1509" y="2853"/>
                <a:ext cx="1828" cy="201"/>
              </a:xfrm>
              <a:custGeom>
                <a:avLst/>
                <a:gdLst>
                  <a:gd name="T0" fmla="*/ 0 w 1828"/>
                  <a:gd name="T1" fmla="*/ 201 h 201"/>
                  <a:gd name="T2" fmla="*/ 896 w 1828"/>
                  <a:gd name="T3" fmla="*/ 0 h 201"/>
                  <a:gd name="T4" fmla="*/ 1828 w 1828"/>
                  <a:gd name="T5" fmla="*/ 201 h 201"/>
                  <a:gd name="T6" fmla="*/ 0 w 1828"/>
                  <a:gd name="T7" fmla="*/ 201 h 2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28"/>
                  <a:gd name="T13" fmla="*/ 0 h 201"/>
                  <a:gd name="T14" fmla="*/ 1828 w 1828"/>
                  <a:gd name="T15" fmla="*/ 201 h 2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  <a:cubicBezTo>
                      <a:pt x="1828" y="201"/>
                      <a:pt x="0" y="201"/>
                      <a:pt x="0" y="20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" name="Freeform 4"/>
              <p:cNvSpPr>
                <a:spLocks/>
              </p:cNvSpPr>
              <p:nvPr/>
            </p:nvSpPr>
            <p:spPr bwMode="auto">
              <a:xfrm flipV="1">
                <a:off x="1496" y="3047"/>
                <a:ext cx="1828" cy="201"/>
              </a:xfrm>
              <a:custGeom>
                <a:avLst/>
                <a:gdLst>
                  <a:gd name="T0" fmla="*/ 0 w 1828"/>
                  <a:gd name="T1" fmla="*/ 201 h 201"/>
                  <a:gd name="T2" fmla="*/ 896 w 1828"/>
                  <a:gd name="T3" fmla="*/ 0 h 201"/>
                  <a:gd name="T4" fmla="*/ 1828 w 1828"/>
                  <a:gd name="T5" fmla="*/ 201 h 201"/>
                  <a:gd name="T6" fmla="*/ 0 60000 65536"/>
                  <a:gd name="T7" fmla="*/ 0 60000 65536"/>
                  <a:gd name="T8" fmla="*/ 0 60000 65536"/>
                  <a:gd name="T9" fmla="*/ 0 w 1828"/>
                  <a:gd name="T10" fmla="*/ 0 h 201"/>
                  <a:gd name="T11" fmla="*/ 1828 w 1828"/>
                  <a:gd name="T12" fmla="*/ 201 h 2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18" name="Line 73"/>
            <p:cNvSpPr>
              <a:spLocks noChangeShapeType="1"/>
            </p:cNvSpPr>
            <p:nvPr/>
          </p:nvSpPr>
          <p:spPr bwMode="auto">
            <a:xfrm>
              <a:off x="2705" y="858"/>
              <a:ext cx="0" cy="28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Line 76"/>
          <p:cNvSpPr>
            <a:spLocks noChangeShapeType="1"/>
          </p:cNvSpPr>
          <p:nvPr/>
        </p:nvSpPr>
        <p:spPr bwMode="auto">
          <a:xfrm flipV="1">
            <a:off x="3725991" y="2883478"/>
            <a:ext cx="2843225" cy="855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77"/>
          <p:cNvSpPr>
            <a:spLocks noChangeShapeType="1"/>
          </p:cNvSpPr>
          <p:nvPr/>
        </p:nvSpPr>
        <p:spPr bwMode="auto">
          <a:xfrm>
            <a:off x="7016890" y="2902528"/>
            <a:ext cx="1166832" cy="37468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Rectangle 149"/>
          <p:cNvSpPr>
            <a:spLocks noChangeArrowheads="1"/>
          </p:cNvSpPr>
          <p:nvPr/>
        </p:nvSpPr>
        <p:spPr bwMode="auto">
          <a:xfrm rot="-5400000">
            <a:off x="1742413" y="3126661"/>
            <a:ext cx="6174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Luce</a:t>
            </a:r>
          </a:p>
        </p:txBody>
      </p:sp>
      <p:sp>
        <p:nvSpPr>
          <p:cNvPr id="24" name="Line 81"/>
          <p:cNvSpPr>
            <a:spLocks noChangeShapeType="1"/>
          </p:cNvSpPr>
          <p:nvPr/>
        </p:nvSpPr>
        <p:spPr bwMode="auto">
          <a:xfrm flipV="1">
            <a:off x="7074040" y="4569403"/>
            <a:ext cx="1123951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76"/>
          <p:cNvSpPr>
            <a:spLocks noChangeShapeType="1"/>
          </p:cNvSpPr>
          <p:nvPr/>
        </p:nvSpPr>
        <p:spPr bwMode="auto">
          <a:xfrm>
            <a:off x="3725991" y="4115419"/>
            <a:ext cx="2824174" cy="77783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5"/>
          <p:cNvSpPr>
            <a:spLocks noChangeShapeType="1"/>
          </p:cNvSpPr>
          <p:nvPr/>
        </p:nvSpPr>
        <p:spPr bwMode="auto">
          <a:xfrm flipV="1">
            <a:off x="1682864" y="3739179"/>
            <a:ext cx="857256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5"/>
          <p:cNvSpPr>
            <a:spLocks noChangeShapeType="1"/>
          </p:cNvSpPr>
          <p:nvPr/>
        </p:nvSpPr>
        <p:spPr bwMode="auto">
          <a:xfrm>
            <a:off x="1682864" y="4096368"/>
            <a:ext cx="85725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CasellaDiTesto 4"/>
          <p:cNvSpPr txBox="1"/>
          <p:nvPr/>
        </p:nvSpPr>
        <p:spPr>
          <a:xfrm>
            <a:off x="2507820" y="2739463"/>
            <a:ext cx="125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/>
              <a:t>Diapositiva</a:t>
            </a:r>
            <a:endParaRPr lang="en-US" b="1"/>
          </a:p>
        </p:txBody>
      </p:sp>
      <p:sp>
        <p:nvSpPr>
          <p:cNvPr id="29" name="CasellaDiTesto 5"/>
          <p:cNvSpPr txBox="1"/>
          <p:nvPr/>
        </p:nvSpPr>
        <p:spPr>
          <a:xfrm>
            <a:off x="6366529" y="1239330"/>
            <a:ext cx="67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/>
              <a:t>lente</a:t>
            </a:r>
            <a:endParaRPr lang="en-US" b="1"/>
          </a:p>
        </p:txBody>
      </p:sp>
      <p:sp>
        <p:nvSpPr>
          <p:cNvPr id="30" name="CasellaDiTesto 5"/>
          <p:cNvSpPr txBox="1"/>
          <p:nvPr/>
        </p:nvSpPr>
        <p:spPr>
          <a:xfrm>
            <a:off x="4059379" y="2626300"/>
            <a:ext cx="261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/>
              <a:t>Immagine</a:t>
            </a:r>
            <a:r>
              <a:rPr lang="en-US" b="1"/>
              <a:t> di </a:t>
            </a:r>
            <a:r>
              <a:rPr lang="en-US" b="1" err="1"/>
              <a:t>diffrazione</a:t>
            </a:r>
            <a:endParaRPr lang="en-US" b="1"/>
          </a:p>
        </p:txBody>
      </p:sp>
      <p:sp>
        <p:nvSpPr>
          <p:cNvPr id="31" name="Line 5"/>
          <p:cNvSpPr>
            <a:spLocks noChangeShapeType="1"/>
          </p:cNvSpPr>
          <p:nvPr/>
        </p:nvSpPr>
        <p:spPr bwMode="auto">
          <a:xfrm flipV="1">
            <a:off x="1682864" y="3910629"/>
            <a:ext cx="857256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5"/>
          <p:cNvSpPr>
            <a:spLocks noChangeShapeType="1"/>
          </p:cNvSpPr>
          <p:nvPr/>
        </p:nvSpPr>
        <p:spPr bwMode="auto">
          <a:xfrm flipV="1">
            <a:off x="5826268" y="3882054"/>
            <a:ext cx="2357454" cy="1429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CasellaDiTesto 4"/>
          <p:cNvSpPr txBox="1"/>
          <p:nvPr/>
        </p:nvSpPr>
        <p:spPr>
          <a:xfrm>
            <a:off x="8382301" y="242518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/>
              <a:t>immagine</a:t>
            </a:r>
            <a:endParaRPr lang="en-US" b="1"/>
          </a:p>
        </p:txBody>
      </p:sp>
      <p:pic>
        <p:nvPicPr>
          <p:cNvPr id="34" name="Grafik 37" descr="Capture_0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25806" y="3269242"/>
            <a:ext cx="1714512" cy="1285884"/>
          </a:xfrm>
          <a:prstGeom prst="rect">
            <a:avLst/>
          </a:prstGeom>
        </p:spPr>
      </p:pic>
      <p:pic>
        <p:nvPicPr>
          <p:cNvPr id="35" name="Grafik 38" descr="LaserScat Benzene Latti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397508" y="3274005"/>
            <a:ext cx="1714512" cy="12858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2" t="3025" r="18485" b="8063"/>
          <a:stretch/>
        </p:blipFill>
        <p:spPr>
          <a:xfrm rot="5400000">
            <a:off x="8115774" y="2891722"/>
            <a:ext cx="2162474" cy="2040070"/>
          </a:xfrm>
          <a:prstGeom prst="rect">
            <a:avLst/>
          </a:prstGeom>
        </p:spPr>
      </p:pic>
      <p:cxnSp>
        <p:nvCxnSpPr>
          <p:cNvPr id="37" name="Connettore 2 26"/>
          <p:cNvCxnSpPr/>
          <p:nvPr/>
        </p:nvCxnSpPr>
        <p:spPr>
          <a:xfrm>
            <a:off x="2584198" y="5062768"/>
            <a:ext cx="1224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28"/>
          <p:cNvCxnSpPr/>
          <p:nvPr/>
        </p:nvCxnSpPr>
        <p:spPr>
          <a:xfrm>
            <a:off x="8684751" y="5134776"/>
            <a:ext cx="1224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sellaDiTesto 29"/>
          <p:cNvSpPr txBox="1"/>
          <p:nvPr/>
        </p:nvSpPr>
        <p:spPr>
          <a:xfrm>
            <a:off x="2728215" y="5206784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100 </a:t>
            </a:r>
            <a:r>
              <a:rPr lang="it-IT" err="1"/>
              <a:t>μm</a:t>
            </a:r>
            <a:r>
              <a:rPr lang="it-IT"/>
              <a:t> </a:t>
            </a:r>
          </a:p>
        </p:txBody>
      </p:sp>
      <p:sp>
        <p:nvSpPr>
          <p:cNvPr id="40" name="CasellaDiTesto 30"/>
          <p:cNvSpPr txBox="1"/>
          <p:nvPr/>
        </p:nvSpPr>
        <p:spPr>
          <a:xfrm>
            <a:off x="8900776" y="5206784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10 cm </a:t>
            </a:r>
          </a:p>
        </p:txBody>
      </p:sp>
      <p:sp>
        <p:nvSpPr>
          <p:cNvPr id="41" name="CasellaDiTesto 31"/>
          <p:cNvSpPr txBox="1"/>
          <p:nvPr/>
        </p:nvSpPr>
        <p:spPr>
          <a:xfrm>
            <a:off x="1576087" y="419867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0.7 </a:t>
            </a:r>
            <a:r>
              <a:rPr lang="it-IT" err="1"/>
              <a:t>μm</a:t>
            </a:r>
            <a:r>
              <a:rPr lang="it-IT"/>
              <a:t> </a:t>
            </a:r>
          </a:p>
        </p:txBody>
      </p:sp>
      <p:pic>
        <p:nvPicPr>
          <p:cNvPr id="2" name="Immagine 1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207E26F6-6BCC-30A8-892B-5027284C6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4" name="Immagine 3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DF18BA6F-7235-A761-E681-CA3B676AD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70EAB40-3A55-DE28-408A-3081AFB58F39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</p:spTree>
    <p:extLst>
      <p:ext uri="{BB962C8B-B14F-4D97-AF65-F5344CB8AC3E}">
        <p14:creationId xmlns:p14="http://schemas.microsoft.com/office/powerpoint/2010/main" val="185073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EFE9C553-D307-4A30-8EF8-232F36021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Vediamo</a:t>
            </a:r>
            <a:r>
              <a:rPr lang="en-US" sz="2800" dirty="0"/>
              <a:t> in </a:t>
            </a:r>
            <a:r>
              <a:rPr lang="en-US" sz="2800" dirty="0" err="1"/>
              <a:t>pratica</a:t>
            </a:r>
            <a:endParaRPr lang="en-US" sz="2400" dirty="0"/>
          </a:p>
        </p:txBody>
      </p:sp>
      <p:pic>
        <p:nvPicPr>
          <p:cNvPr id="4" name="Immagine 3" descr="Immagine che contiene pioggia&#10;&#10;Descrizione generata automaticamente">
            <a:extLst>
              <a:ext uri="{FF2B5EF4-FFF2-40B4-BE49-F238E27FC236}">
                <a16:creationId xmlns:a16="http://schemas.microsoft.com/office/drawing/2014/main" id="{8605FF72-164A-4E43-B75A-99F44A9F7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56" y="1464085"/>
            <a:ext cx="1409700" cy="1409700"/>
          </a:xfrm>
          <a:prstGeom prst="rect">
            <a:avLst/>
          </a:prstGeom>
        </p:spPr>
      </p:pic>
      <p:pic>
        <p:nvPicPr>
          <p:cNvPr id="5" name="Immagine 6" descr="Immagine che contiene stella, orologio, luce&#10;&#10;Descrizione generata automaticamente">
            <a:extLst>
              <a:ext uri="{FF2B5EF4-FFF2-40B4-BE49-F238E27FC236}">
                <a16:creationId xmlns:a16="http://schemas.microsoft.com/office/drawing/2014/main" id="{13BBA046-694D-43AE-87E9-F5EBFD00C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931" y="1464084"/>
            <a:ext cx="1762125" cy="1460500"/>
          </a:xfrm>
          <a:prstGeom prst="rect">
            <a:avLst/>
          </a:prstGeom>
        </p:spPr>
      </p:pic>
      <p:pic>
        <p:nvPicPr>
          <p:cNvPr id="6" name="Immagine 12" descr="Immagine che contiene orologio, metro, stella, luce&#10;&#10;Descrizione generata automaticamente">
            <a:extLst>
              <a:ext uri="{FF2B5EF4-FFF2-40B4-BE49-F238E27FC236}">
                <a16:creationId xmlns:a16="http://schemas.microsoft.com/office/drawing/2014/main" id="{EAEF91FA-7E7D-40B8-BCDF-9C830557F9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"/>
          <a:stretch/>
        </p:blipFill>
        <p:spPr>
          <a:xfrm>
            <a:off x="7446931" y="2977651"/>
            <a:ext cx="1726278" cy="1431925"/>
          </a:xfrm>
          <a:prstGeom prst="rect">
            <a:avLst/>
          </a:prstGeom>
        </p:spPr>
      </p:pic>
      <p:pic>
        <p:nvPicPr>
          <p:cNvPr id="7" name="Immagine 14" descr="Immagine che contiene pioggia&#10;&#10;Descrizione generata automaticamente">
            <a:extLst>
              <a:ext uri="{FF2B5EF4-FFF2-40B4-BE49-F238E27FC236}">
                <a16:creationId xmlns:a16="http://schemas.microsoft.com/office/drawing/2014/main" id="{05B60EA8-DCD7-4558-B684-5D6F955AF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55" y="2958844"/>
            <a:ext cx="1409700" cy="1409700"/>
          </a:xfrm>
          <a:prstGeom prst="rect">
            <a:avLst/>
          </a:prstGeom>
        </p:spPr>
      </p:pic>
      <p:pic>
        <p:nvPicPr>
          <p:cNvPr id="8" name="Immagine 16" descr="Immagine che contiene tessuto&#10;&#10;Descrizione generata automaticamente">
            <a:extLst>
              <a:ext uri="{FF2B5EF4-FFF2-40B4-BE49-F238E27FC236}">
                <a16:creationId xmlns:a16="http://schemas.microsoft.com/office/drawing/2014/main" id="{AC5255ED-14E7-4EBA-9C65-C12AEB004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55" y="4483603"/>
            <a:ext cx="1409700" cy="1409700"/>
          </a:xfrm>
          <a:prstGeom prst="rect">
            <a:avLst/>
          </a:prstGeom>
        </p:spPr>
      </p:pic>
      <p:pic>
        <p:nvPicPr>
          <p:cNvPr id="9" name="Immagine 18" descr="Immagine che contiene arresto, luce, stella, tempo&#10;&#10;Descrizione generata automaticamente">
            <a:extLst>
              <a:ext uri="{FF2B5EF4-FFF2-40B4-BE49-F238E27FC236}">
                <a16:creationId xmlns:a16="http://schemas.microsoft.com/office/drawing/2014/main" id="{271C17D2-9344-443D-8F61-D7216152B6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78" y="4483604"/>
            <a:ext cx="1716024" cy="1423416"/>
          </a:xfrm>
          <a:prstGeom prst="rect">
            <a:avLst/>
          </a:prstGeom>
        </p:spPr>
      </p:pic>
      <p:pic>
        <p:nvPicPr>
          <p:cNvPr id="11" name="Immagine 20" descr="Immagine che contiene luce&#10;&#10;Descrizione generata automaticamente">
            <a:extLst>
              <a:ext uri="{FF2B5EF4-FFF2-40B4-BE49-F238E27FC236}">
                <a16:creationId xmlns:a16="http://schemas.microsoft.com/office/drawing/2014/main" id="{B30F4924-8FDB-4360-9C74-1F70298362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73" y="2268042"/>
            <a:ext cx="2901778" cy="2901778"/>
          </a:xfrm>
          <a:prstGeom prst="rect">
            <a:avLst/>
          </a:prstGeom>
        </p:spPr>
      </p:pic>
      <p:sp>
        <p:nvSpPr>
          <p:cNvPr id="12" name="CasellaDiTesto 21">
            <a:extLst>
              <a:ext uri="{FF2B5EF4-FFF2-40B4-BE49-F238E27FC236}">
                <a16:creationId xmlns:a16="http://schemas.microsoft.com/office/drawing/2014/main" id="{3D55FBB6-A787-46CD-8E9B-8D28705AE7D5}"/>
              </a:ext>
            </a:extLst>
          </p:cNvPr>
          <p:cNvSpPr txBox="1"/>
          <p:nvPr/>
        </p:nvSpPr>
        <p:spPr>
          <a:xfrm>
            <a:off x="2738528" y="3757510"/>
            <a:ext cx="1649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err="1"/>
              <a:t>Puntatore</a:t>
            </a:r>
            <a:r>
              <a:rPr lang="de-DE" b="1"/>
              <a:t> </a:t>
            </a:r>
            <a:r>
              <a:rPr lang="de-DE" b="1" err="1"/>
              <a:t>laser</a:t>
            </a:r>
            <a:endParaRPr lang="de-DE" b="1"/>
          </a:p>
        </p:txBody>
      </p:sp>
      <p:sp>
        <p:nvSpPr>
          <p:cNvPr id="13" name="CasellaDiTesto 24">
            <a:extLst>
              <a:ext uri="{FF2B5EF4-FFF2-40B4-BE49-F238E27FC236}">
                <a16:creationId xmlns:a16="http://schemas.microsoft.com/office/drawing/2014/main" id="{E23AFE0B-841E-498C-B01F-71E821416EBF}"/>
              </a:ext>
            </a:extLst>
          </p:cNvPr>
          <p:cNvSpPr txBox="1"/>
          <p:nvPr/>
        </p:nvSpPr>
        <p:spPr>
          <a:xfrm>
            <a:off x="3346050" y="5224237"/>
            <a:ext cx="1752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Slides</a:t>
            </a:r>
            <a:r>
              <a:rPr lang="de-DE" b="1" dirty="0"/>
              <a:t> </a:t>
            </a:r>
            <a:r>
              <a:rPr lang="de-DE" b="1" dirty="0" err="1"/>
              <a:t>con</a:t>
            </a:r>
            <a:r>
              <a:rPr lang="de-DE" b="1" dirty="0"/>
              <a:t> </a:t>
            </a:r>
            <a:r>
              <a:rPr lang="de-DE" b="1" dirty="0" err="1"/>
              <a:t>puntini</a:t>
            </a:r>
            <a:r>
              <a:rPr lang="de-DE" b="1" dirty="0"/>
              <a:t> </a:t>
            </a:r>
            <a:r>
              <a:rPr lang="de-DE" b="1" dirty="0" err="1"/>
              <a:t>stampati</a:t>
            </a:r>
            <a:r>
              <a:rPr lang="de-DE" b="1" dirty="0"/>
              <a:t> (</a:t>
            </a:r>
            <a:r>
              <a:rPr lang="de-DE" b="1" dirty="0" err="1"/>
              <a:t>micrometrici</a:t>
            </a:r>
            <a:r>
              <a:rPr lang="de-DE" b="1" dirty="0"/>
              <a:t>)</a:t>
            </a:r>
          </a:p>
        </p:txBody>
      </p:sp>
      <p:sp>
        <p:nvSpPr>
          <p:cNvPr id="14" name="CasellaDiTesto 25">
            <a:extLst>
              <a:ext uri="{FF2B5EF4-FFF2-40B4-BE49-F238E27FC236}">
                <a16:creationId xmlns:a16="http://schemas.microsoft.com/office/drawing/2014/main" id="{04368AC3-3CEB-4D56-BDAA-00EA7739B96A}"/>
              </a:ext>
            </a:extLst>
          </p:cNvPr>
          <p:cNvSpPr txBox="1"/>
          <p:nvPr/>
        </p:nvSpPr>
        <p:spPr>
          <a:xfrm>
            <a:off x="6747561" y="5834156"/>
            <a:ext cx="311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Immagine</a:t>
            </a:r>
            <a:r>
              <a:rPr lang="de-DE" b="1" dirty="0"/>
              <a:t> di </a:t>
            </a:r>
            <a:r>
              <a:rPr lang="de-DE" b="1" dirty="0" err="1"/>
              <a:t>diffrazione</a:t>
            </a:r>
            <a:endParaRPr lang="de-DE" b="1" dirty="0"/>
          </a:p>
        </p:txBody>
      </p:sp>
      <p:pic>
        <p:nvPicPr>
          <p:cNvPr id="2" name="Immagine 1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95EC4923-18EE-724E-BB5E-5B0A071B39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15" name="Immagine 14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7A8968F4-8673-EEB8-01E0-D6344EC80B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A917E66-7210-97D8-A440-EBACAA21F368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</p:spTree>
    <p:extLst>
      <p:ext uri="{BB962C8B-B14F-4D97-AF65-F5344CB8AC3E}">
        <p14:creationId xmlns:p14="http://schemas.microsoft.com/office/powerpoint/2010/main" val="2868430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contributo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Italiano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mineralogia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6" name="Immagine 5" descr="Immagine che contiene vestiti, Viso umano, persona, ritratto&#10;&#10;Descrizione generata automaticamente">
            <a:extLst>
              <a:ext uri="{FF2B5EF4-FFF2-40B4-BE49-F238E27FC236}">
                <a16:creationId xmlns:a16="http://schemas.microsoft.com/office/drawing/2014/main" id="{B83562F4-0DF6-F569-5F65-F8A639B49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88" y="1376362"/>
            <a:ext cx="3037904" cy="41052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F6384F-FB99-6C0C-3B05-FD917613C014}"/>
              </a:ext>
            </a:extLst>
          </p:cNvPr>
          <p:cNvSpPr txBox="1"/>
          <p:nvPr/>
        </p:nvSpPr>
        <p:spPr>
          <a:xfrm>
            <a:off x="525149" y="5539859"/>
            <a:ext cx="26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Quintino</a:t>
            </a:r>
            <a:r>
              <a:rPr lang="en-GB"/>
              <a:t> Sella (1827-1884)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5D319F3-DBA7-F6D4-B776-E4F5E5B5E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556" y="3182912"/>
            <a:ext cx="1369019" cy="229872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B21D57-2F64-65D9-D465-0CA0C5A28057}"/>
              </a:ext>
            </a:extLst>
          </p:cNvPr>
          <p:cNvSpPr txBox="1"/>
          <p:nvPr/>
        </p:nvSpPr>
        <p:spPr>
          <a:xfrm>
            <a:off x="3589143" y="5491162"/>
            <a:ext cx="139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MgF</a:t>
            </a:r>
            <a:r>
              <a:rPr lang="en-GB" baseline="-25000"/>
              <a:t>2</a:t>
            </a:r>
            <a:r>
              <a:rPr lang="en-GB"/>
              <a:t> sellaite</a:t>
            </a:r>
          </a:p>
        </p:txBody>
      </p:sp>
    </p:spTree>
    <p:extLst>
      <p:ext uri="{BB962C8B-B14F-4D97-AF65-F5344CB8AC3E}">
        <p14:creationId xmlns:p14="http://schemas.microsoft.com/office/powerpoint/2010/main" val="175745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6" name="Immagine 5" descr="Immagine che contiene vestiti, Viso umano, persona, ritratto&#10;&#10;Descrizione generata automaticamente">
            <a:extLst>
              <a:ext uri="{FF2B5EF4-FFF2-40B4-BE49-F238E27FC236}">
                <a16:creationId xmlns:a16="http://schemas.microsoft.com/office/drawing/2014/main" id="{B83562F4-0DF6-F569-5F65-F8A639B49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88" y="1376362"/>
            <a:ext cx="3037904" cy="41052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F6384F-FB99-6C0C-3B05-FD917613C014}"/>
              </a:ext>
            </a:extLst>
          </p:cNvPr>
          <p:cNvSpPr txBox="1"/>
          <p:nvPr/>
        </p:nvSpPr>
        <p:spPr>
          <a:xfrm>
            <a:off x="525149" y="5539859"/>
            <a:ext cx="26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Quintino</a:t>
            </a:r>
            <a:r>
              <a:rPr lang="en-GB" dirty="0"/>
              <a:t> Sella (1827-1884)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72D8F33-7C66-ADB3-ABE4-00D5F353A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836" y="1376362"/>
            <a:ext cx="3143250" cy="40957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B6BA39-1147-014E-891E-404D504749BE}"/>
              </a:ext>
            </a:extLst>
          </p:cNvPr>
          <p:cNvSpPr txBox="1"/>
          <p:nvPr/>
        </p:nvSpPr>
        <p:spPr>
          <a:xfrm>
            <a:off x="8861689" y="5539859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William H. Miller (1801-1880)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DD249D3-2050-8F69-2BB0-407CF1DB5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601" y="1376362"/>
            <a:ext cx="3983863" cy="419354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52474905-3F17-B91A-CAEE-D111A01F6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>
            <a:no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contributo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Italiano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mineralogia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1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52474905-3F17-B91A-CAEE-D111A01F6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>
            <a:no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contributo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di Gabriele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Lincio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2F6213B-014D-5988-8373-6B81016A5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839" y="1796198"/>
            <a:ext cx="4986806" cy="332453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D7A4ADE-B1E6-A6A5-8E48-0485353A7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95" y="1303878"/>
            <a:ext cx="4653551" cy="425024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D5397BC-A0F6-D838-D3FC-FF3737CBE8D5}"/>
              </a:ext>
            </a:extLst>
          </p:cNvPr>
          <p:cNvSpPr txBox="1"/>
          <p:nvPr/>
        </p:nvSpPr>
        <p:spPr>
          <a:xfrm>
            <a:off x="1298873" y="5554121"/>
            <a:ext cx="2684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microscopio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petrografico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2030E03-6E96-4B3E-2035-D3634728AA67}"/>
              </a:ext>
            </a:extLst>
          </p:cNvPr>
          <p:cNvSpPr txBox="1"/>
          <p:nvPr/>
        </p:nvSpPr>
        <p:spPr>
          <a:xfrm>
            <a:off x="7962606" y="5184789"/>
            <a:ext cx="196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Analisi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minerali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5094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Politecnico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di Milano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7B49D91-616C-1FF8-98CB-772B5EB43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18" y="1340794"/>
            <a:ext cx="6359769" cy="4769827"/>
          </a:xfrm>
          <a:prstGeom prst="rect">
            <a:avLst/>
          </a:prstGeom>
        </p:spPr>
      </p:pic>
      <p:pic>
        <p:nvPicPr>
          <p:cNvPr id="17" name="Immagine 10" descr="Immagine che contiene Viso umano, persona, vestiti, bianco e nero&#10;&#10;Descrizione generata automaticamente">
            <a:extLst>
              <a:ext uri="{FF2B5EF4-FFF2-40B4-BE49-F238E27FC236}">
                <a16:creationId xmlns:a16="http://schemas.microsoft.com/office/drawing/2014/main" id="{310E6753-8BFC-1310-5F20-B339994A0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62" y="1479326"/>
            <a:ext cx="4191955" cy="3086803"/>
          </a:xfrm>
          <a:prstGeom prst="rect">
            <a:avLst/>
          </a:prstGeom>
        </p:spPr>
      </p:pic>
      <p:sp>
        <p:nvSpPr>
          <p:cNvPr id="18" name="CasellaDiTesto 12">
            <a:extLst>
              <a:ext uri="{FF2B5EF4-FFF2-40B4-BE49-F238E27FC236}">
                <a16:creationId xmlns:a16="http://schemas.microsoft.com/office/drawing/2014/main" id="{B909F103-1346-E365-0A49-848A8ACF6280}"/>
              </a:ext>
            </a:extLst>
          </p:cNvPr>
          <p:cNvSpPr txBox="1"/>
          <p:nvPr/>
        </p:nvSpPr>
        <p:spPr>
          <a:xfrm>
            <a:off x="1095163" y="4566129"/>
            <a:ext cx="236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Giulio Natta 1903-1979</a:t>
            </a:r>
          </a:p>
        </p:txBody>
      </p:sp>
      <p:pic>
        <p:nvPicPr>
          <p:cNvPr id="3" name="Immagine 2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E827A166-5CB3-14C1-B8E1-1F2E5243E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5" name="Immagine 4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9565920A-DE1C-F264-D9F8-60EB527DD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5B1E28-164D-C16E-A437-D44FDAC45AF9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</p:spTree>
    <p:extLst>
      <p:ext uri="{BB962C8B-B14F-4D97-AF65-F5344CB8AC3E}">
        <p14:creationId xmlns:p14="http://schemas.microsoft.com/office/powerpoint/2010/main" val="3790284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Politecnico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di Milano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7B49D91-616C-1FF8-98CB-772B5EB43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8209D91-B319-F806-C8EB-350A5F766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770" y="1265938"/>
            <a:ext cx="3337127" cy="4743083"/>
          </a:xfrm>
          <a:prstGeom prst="rect">
            <a:avLst/>
          </a:prstGeom>
        </p:spPr>
      </p:pic>
      <p:pic>
        <p:nvPicPr>
          <p:cNvPr id="11" name="Immagine 10" descr="Immagine che contiene Viso umano, persona, vestiti, bianco e nero&#10;&#10;Descrizione generata automaticamente">
            <a:extLst>
              <a:ext uri="{FF2B5EF4-FFF2-40B4-BE49-F238E27FC236}">
                <a16:creationId xmlns:a16="http://schemas.microsoft.com/office/drawing/2014/main" id="{310E6753-8BFC-1310-5F20-B339994A0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62" y="1479326"/>
            <a:ext cx="4191955" cy="308680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909F103-1346-E365-0A49-848A8ACF6280}"/>
              </a:ext>
            </a:extLst>
          </p:cNvPr>
          <p:cNvSpPr txBox="1"/>
          <p:nvPr/>
        </p:nvSpPr>
        <p:spPr>
          <a:xfrm>
            <a:off x="1095163" y="4566129"/>
            <a:ext cx="236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Giulio Natta 1903-1979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B400740-FB17-0143-2C42-E99D47F52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923596" y="1123570"/>
            <a:ext cx="3508982" cy="41148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C143D61-E23D-0AAD-DD51-7267BFCD4074}"/>
              </a:ext>
            </a:extLst>
          </p:cNvPr>
          <p:cNvSpPr txBox="1"/>
          <p:nvPr/>
        </p:nvSpPr>
        <p:spPr>
          <a:xfrm>
            <a:off x="4620687" y="4828096"/>
            <a:ext cx="422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Diffrazione</a:t>
            </a:r>
            <a:r>
              <a:rPr lang="en-GB" dirty="0"/>
              <a:t> di CaTiO</a:t>
            </a:r>
            <a:r>
              <a:rPr lang="en-GB" baseline="-25000" dirty="0"/>
              <a:t>3</a:t>
            </a:r>
            <a:r>
              <a:rPr lang="en-GB" dirty="0"/>
              <a:t> con il </a:t>
            </a:r>
            <a:r>
              <a:rPr lang="en-GB" dirty="0" err="1"/>
              <a:t>metodo</a:t>
            </a:r>
            <a:r>
              <a:rPr lang="en-GB" dirty="0"/>
              <a:t> di Laue</a:t>
            </a:r>
          </a:p>
        </p:txBody>
      </p:sp>
      <p:pic>
        <p:nvPicPr>
          <p:cNvPr id="3" name="Immagine 2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9490CE40-F4EE-F750-55D5-E3C22B59B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5" name="Immagine 4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56595E9F-BF7E-37F4-9BBB-6D034EFE2F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65AFFA-2BF9-2FBA-5FBB-AD8CF52F90C4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</p:spTree>
    <p:extLst>
      <p:ext uri="{BB962C8B-B14F-4D97-AF65-F5344CB8AC3E}">
        <p14:creationId xmlns:p14="http://schemas.microsoft.com/office/powerpoint/2010/main" val="4249265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Politecnico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di Milano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7B49D91-616C-1FF8-98CB-772B5EB43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" name="Immagine 6" descr="Immagine che contiene giornale, testo, Notizie, Carta da giornale&#10;&#10;Descrizione generata automaticamente">
            <a:extLst>
              <a:ext uri="{FF2B5EF4-FFF2-40B4-BE49-F238E27FC236}">
                <a16:creationId xmlns:a16="http://schemas.microsoft.com/office/drawing/2014/main" id="{6E127EEC-3E48-0D1A-4C10-7BB7A746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8" y="1385865"/>
            <a:ext cx="4821555" cy="459012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38D0ECD-93AB-991C-875C-9201D9E09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059" y="1385865"/>
            <a:ext cx="6288425" cy="426873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ED880DE-8A0B-4424-1F78-E735FE27EFB8}"/>
              </a:ext>
            </a:extLst>
          </p:cNvPr>
          <p:cNvSpPr txBox="1"/>
          <p:nvPr/>
        </p:nvSpPr>
        <p:spPr>
          <a:xfrm>
            <a:off x="7701280" y="5691563"/>
            <a:ext cx="187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 </a:t>
            </a:r>
            <a:r>
              <a:rPr lang="en-GB" dirty="0" err="1"/>
              <a:t>dicembre</a:t>
            </a:r>
            <a:r>
              <a:rPr lang="en-GB" dirty="0"/>
              <a:t> 1963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67DF590-226A-1CDC-8C0D-C28AD3165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88" y="3300142"/>
            <a:ext cx="4757055" cy="2675843"/>
          </a:xfrm>
          <a:prstGeom prst="rect">
            <a:avLst/>
          </a:prstGeom>
        </p:spPr>
      </p:pic>
      <p:pic>
        <p:nvPicPr>
          <p:cNvPr id="3" name="Immagine 2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B14E8FC2-2863-F3CF-D1F5-B2CC48204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5" name="Immagine 4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1EB9BCD1-08B6-11DD-167A-25A3701ED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2D242C-1F70-9FF0-AA28-82A503E26DA7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</p:spTree>
    <p:extLst>
      <p:ext uri="{BB962C8B-B14F-4D97-AF65-F5344CB8AC3E}">
        <p14:creationId xmlns:p14="http://schemas.microsoft.com/office/powerpoint/2010/main" val="1954909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La struttura della materia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10" name="Immagine 9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C4750D97-9BCC-D4C7-E3AF-4C73BCC2D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11" name="Immagine 10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B3202E42-CCBE-93F2-5A16-5C05C6292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8F4045-4167-CCC4-98A7-00E4B7CCEF71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3D51A3C7-C704-680B-A59C-D754BAC15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b="3627"/>
          <a:stretch/>
        </p:blipFill>
        <p:spPr bwMode="auto">
          <a:xfrm>
            <a:off x="2823541" y="1339438"/>
            <a:ext cx="6149637" cy="474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546AD59-E5BA-D960-43B8-2EF69E77A31F}"/>
              </a:ext>
            </a:extLst>
          </p:cNvPr>
          <p:cNvSpPr txBox="1"/>
          <p:nvPr/>
        </p:nvSpPr>
        <p:spPr>
          <a:xfrm>
            <a:off x="2977662" y="1427147"/>
            <a:ext cx="17061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Atomium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Bruxelles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F3B4B6E-E786-DEEB-C93D-56FA1A941122}"/>
              </a:ext>
            </a:extLst>
          </p:cNvPr>
          <p:cNvSpPr txBox="1"/>
          <p:nvPr/>
        </p:nvSpPr>
        <p:spPr>
          <a:xfrm>
            <a:off x="6900177" y="1427147"/>
            <a:ext cx="1982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Struttura</a:t>
            </a:r>
            <a:r>
              <a:rPr lang="en-GB" dirty="0"/>
              <a:t> del ferro </a:t>
            </a:r>
            <a:r>
              <a:rPr lang="en-GB" dirty="0" err="1"/>
              <a:t>ingrandita</a:t>
            </a:r>
            <a:r>
              <a:rPr lang="en-GB" dirty="0"/>
              <a:t> 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165 000 000 000 </a:t>
            </a:r>
          </a:p>
          <a:p>
            <a:r>
              <a:rPr lang="en-GB" dirty="0"/>
              <a:t>di volte.</a:t>
            </a:r>
          </a:p>
        </p:txBody>
      </p:sp>
    </p:spTree>
    <p:extLst>
      <p:ext uri="{BB962C8B-B14F-4D97-AF65-F5344CB8AC3E}">
        <p14:creationId xmlns:p14="http://schemas.microsoft.com/office/powerpoint/2010/main" val="269091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Politecnico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di Milano,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oggi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7B49D91-616C-1FF8-98CB-772B5EB43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" name="Immagine 2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B14E8FC2-2863-F3CF-D1F5-B2CC48204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5" name="Immagine 4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1EB9BCD1-08B6-11DD-167A-25A3701ED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2D242C-1F70-9FF0-AA28-82A503E26DA7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6224C75-7C82-170F-DD55-DCC4572FD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337" y="1386357"/>
            <a:ext cx="12065030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62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5D4A363F-627F-F0CD-FCDB-3542B6BF6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8022364" y="2636995"/>
            <a:ext cx="2276609" cy="3274321"/>
          </a:xfrm>
          <a:prstGeom prst="rect">
            <a:avLst/>
          </a:prstGeom>
          <a:scene3d>
            <a:camera prst="isometricOffAxis2Right">
              <a:rot lat="20520000" lon="17759998" rev="0"/>
            </a:camera>
            <a:lightRig rig="threePt" dir="t"/>
          </a:scene3d>
        </p:spPr>
      </p:pic>
      <p:pic>
        <p:nvPicPr>
          <p:cNvPr id="32" name="Immagine 31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50EBE183-9EF5-1F3C-6A61-03917BE6E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8871" y="2088057"/>
            <a:ext cx="2276609" cy="3274321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La lente, il microscopio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10" name="Immagine 9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C4750D97-9BCC-D4C7-E3AF-4C73BCC2D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11" name="Immagine 10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B3202E42-CCBE-93F2-5A16-5C05C6292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8F4045-4167-CCC4-98A7-00E4B7CCEF71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  <p:grpSp>
        <p:nvGrpSpPr>
          <p:cNvPr id="6" name="Group 154">
            <a:extLst>
              <a:ext uri="{FF2B5EF4-FFF2-40B4-BE49-F238E27FC236}">
                <a16:creationId xmlns:a16="http://schemas.microsoft.com/office/drawing/2014/main" id="{6FC50FB0-2E6D-5902-0CDB-95F2E4F7151C}"/>
              </a:ext>
            </a:extLst>
          </p:cNvPr>
          <p:cNvGrpSpPr>
            <a:grpSpLocks/>
          </p:cNvGrpSpPr>
          <p:nvPr/>
        </p:nvGrpSpPr>
        <p:grpSpPr bwMode="auto">
          <a:xfrm>
            <a:off x="4244296" y="1470015"/>
            <a:ext cx="627062" cy="4649788"/>
            <a:chOff x="2509" y="822"/>
            <a:chExt cx="395" cy="2929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AF37A819-B419-E5C9-7BC3-D3239E9D86E3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242" y="2089"/>
              <a:ext cx="2929" cy="395"/>
              <a:chOff x="1496" y="2853"/>
              <a:chExt cx="1841" cy="395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3C7E3BC6-1DF2-AB09-8B02-F3D6FEB08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2853"/>
                <a:ext cx="1828" cy="201"/>
              </a:xfrm>
              <a:custGeom>
                <a:avLst/>
                <a:gdLst/>
                <a:ahLst/>
                <a:cxnLst>
                  <a:cxn ang="0">
                    <a:pos x="0" y="201"/>
                  </a:cxn>
                  <a:cxn ang="0">
                    <a:pos x="896" y="0"/>
                  </a:cxn>
                  <a:cxn ang="0">
                    <a:pos x="1828" y="201"/>
                  </a:cxn>
                  <a:cxn ang="0">
                    <a:pos x="0" y="201"/>
                  </a:cxn>
                </a:cxnLst>
                <a:rect l="0" t="0" r="r" b="b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  <a:cubicBezTo>
                      <a:pt x="1828" y="201"/>
                      <a:pt x="0" y="201"/>
                      <a:pt x="0" y="20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42F4A9E1-6012-CAC7-E77B-85D0355CB7A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496" y="3047"/>
                <a:ext cx="1828" cy="201"/>
              </a:xfrm>
              <a:custGeom>
                <a:avLst/>
                <a:gdLst/>
                <a:ahLst/>
                <a:cxnLst>
                  <a:cxn ang="0">
                    <a:pos x="0" y="201"/>
                  </a:cxn>
                  <a:cxn ang="0">
                    <a:pos x="896" y="0"/>
                  </a:cxn>
                  <a:cxn ang="0">
                    <a:pos x="1828" y="201"/>
                  </a:cxn>
                </a:cxnLst>
                <a:rect l="0" t="0" r="r" b="b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Line 73">
              <a:extLst>
                <a:ext uri="{FF2B5EF4-FFF2-40B4-BE49-F238E27FC236}">
                  <a16:creationId xmlns:a16="http://schemas.microsoft.com/office/drawing/2014/main" id="{8FDCA505-536E-AC25-EDF2-3881CBD0CF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5" y="858"/>
              <a:ext cx="0" cy="28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Line 74">
            <a:extLst>
              <a:ext uri="{FF2B5EF4-FFF2-40B4-BE49-F238E27FC236}">
                <a16:creationId xmlns:a16="http://schemas.microsoft.com/office/drawing/2014/main" id="{ABFE0D46-F25E-EDE8-9468-5084593A78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146" y="2370128"/>
            <a:ext cx="7953375" cy="3062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7" name="Group 75">
            <a:extLst>
              <a:ext uri="{FF2B5EF4-FFF2-40B4-BE49-F238E27FC236}">
                <a16:creationId xmlns:a16="http://schemas.microsoft.com/office/drawing/2014/main" id="{920EA823-D939-46A5-1302-B939D2958D8F}"/>
              </a:ext>
            </a:extLst>
          </p:cNvPr>
          <p:cNvGrpSpPr>
            <a:grpSpLocks/>
          </p:cNvGrpSpPr>
          <p:nvPr/>
        </p:nvGrpSpPr>
        <p:grpSpPr bwMode="auto">
          <a:xfrm>
            <a:off x="885146" y="2339965"/>
            <a:ext cx="7927270" cy="3091848"/>
            <a:chOff x="521" y="1234"/>
            <a:chExt cx="4942" cy="1865"/>
          </a:xfrm>
        </p:grpSpPr>
        <p:sp>
          <p:nvSpPr>
            <p:cNvPr id="18" name="Line 76">
              <a:extLst>
                <a:ext uri="{FF2B5EF4-FFF2-40B4-BE49-F238E27FC236}">
                  <a16:creationId xmlns:a16="http://schemas.microsoft.com/office/drawing/2014/main" id="{D67E9124-42C0-4AB2-BEF4-956C06BE4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" y="1234"/>
              <a:ext cx="231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7">
              <a:extLst>
                <a:ext uri="{FF2B5EF4-FFF2-40B4-BE49-F238E27FC236}">
                  <a16:creationId xmlns:a16="http://schemas.microsoft.com/office/drawing/2014/main" id="{8438413D-DA30-1EFA-2D91-82C7EDCAEE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2" y="1240"/>
              <a:ext cx="2641" cy="185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Line 78">
            <a:extLst>
              <a:ext uri="{FF2B5EF4-FFF2-40B4-BE49-F238E27FC236}">
                <a16:creationId xmlns:a16="http://schemas.microsoft.com/office/drawing/2014/main" id="{4BF229BA-B59D-351C-6500-B8B8BAC65D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26872" y="1250131"/>
            <a:ext cx="1580" cy="4869672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Rectangle 149">
            <a:extLst>
              <a:ext uri="{FF2B5EF4-FFF2-40B4-BE49-F238E27FC236}">
                <a16:creationId xmlns:a16="http://schemas.microsoft.com/office/drawing/2014/main" id="{2F708523-21C4-3913-A536-FD70E27CE31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348756" y="4669067"/>
            <a:ext cx="23230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Piano </a:t>
            </a:r>
            <a:r>
              <a:rPr lang="en-GB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dell’immagine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Rectangle 150">
            <a:extLst>
              <a:ext uri="{FF2B5EF4-FFF2-40B4-BE49-F238E27FC236}">
                <a16:creationId xmlns:a16="http://schemas.microsoft.com/office/drawing/2014/main" id="{7DE3589E-3488-3A27-ABBB-A5C25875AC8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32590" y="2020054"/>
            <a:ext cx="19399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Piano </a:t>
            </a:r>
            <a:r>
              <a:rPr lang="en-GB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retrofocale</a:t>
            </a:r>
            <a:endParaRPr lang="en-GB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53">
            <a:extLst>
              <a:ext uri="{FF2B5EF4-FFF2-40B4-BE49-F238E27FC236}">
                <a16:creationId xmlns:a16="http://schemas.microsoft.com/office/drawing/2014/main" id="{1056DEEF-7F7E-DAED-0F75-EE347334872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747409" y="3527093"/>
            <a:ext cx="20681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Piano </a:t>
            </a:r>
            <a:r>
              <a:rPr lang="en-GB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dell’oggetto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79">
            <a:extLst>
              <a:ext uri="{FF2B5EF4-FFF2-40B4-BE49-F238E27FC236}">
                <a16:creationId xmlns:a16="http://schemas.microsoft.com/office/drawing/2014/main" id="{B97EFE15-45E0-04B9-4EF1-82B9D7832EF7}"/>
              </a:ext>
            </a:extLst>
          </p:cNvPr>
          <p:cNvGrpSpPr>
            <a:grpSpLocks/>
          </p:cNvGrpSpPr>
          <p:nvPr/>
        </p:nvGrpSpPr>
        <p:grpSpPr bwMode="auto">
          <a:xfrm>
            <a:off x="955768" y="3770535"/>
            <a:ext cx="7857353" cy="1571211"/>
            <a:chOff x="689" y="2144"/>
            <a:chExt cx="4826" cy="981"/>
          </a:xfrm>
        </p:grpSpPr>
        <p:sp>
          <p:nvSpPr>
            <p:cNvPr id="25" name="Line 80">
              <a:extLst>
                <a:ext uri="{FF2B5EF4-FFF2-40B4-BE49-F238E27FC236}">
                  <a16:creationId xmlns:a16="http://schemas.microsoft.com/office/drawing/2014/main" id="{5BD4AA1C-0BAC-E6E6-2477-199633A3F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" y="2144"/>
              <a:ext cx="2243" cy="9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81">
              <a:extLst>
                <a:ext uri="{FF2B5EF4-FFF2-40B4-BE49-F238E27FC236}">
                  <a16:creationId xmlns:a16="http://schemas.microsoft.com/office/drawing/2014/main" id="{38C24ED9-DA0F-6161-2D25-69FC2FB0E2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8" y="2160"/>
              <a:ext cx="2587" cy="9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Line 5">
            <a:extLst>
              <a:ext uri="{FF2B5EF4-FFF2-40B4-BE49-F238E27FC236}">
                <a16:creationId xmlns:a16="http://schemas.microsoft.com/office/drawing/2014/main" id="{6D6E2E73-09D6-86F8-D142-80244642D3A4}"/>
              </a:ext>
            </a:extLst>
          </p:cNvPr>
          <p:cNvSpPr>
            <a:spLocks noChangeShapeType="1"/>
          </p:cNvSpPr>
          <p:nvPr/>
        </p:nvSpPr>
        <p:spPr bwMode="auto">
          <a:xfrm>
            <a:off x="954996" y="3727149"/>
            <a:ext cx="7953375" cy="8284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AFF148D-41B5-8F03-C0DE-4B45E6F4F7D4}"/>
              </a:ext>
            </a:extLst>
          </p:cNvPr>
          <p:cNvSpPr txBox="1"/>
          <p:nvPr/>
        </p:nvSpPr>
        <p:spPr>
          <a:xfrm>
            <a:off x="9064714" y="1237250"/>
            <a:ext cx="3159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Tipicamente la lente dell’obiettivo di un microscopio ingrandisce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10-20 volte. </a:t>
            </a:r>
          </a:p>
          <a:p>
            <a:r>
              <a:rPr lang="it-IT" dirty="0"/>
              <a:t>I migliori obiettivi ingrandiscono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100-200 volte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537DA7C0-65AE-4A9F-3B86-337340B5B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062" y="3010197"/>
            <a:ext cx="1342374" cy="210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61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La lente, il microscopio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10" name="Immagine 9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C4750D97-9BCC-D4C7-E3AF-4C73BCC2D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11" name="Immagine 10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B3202E42-CCBE-93F2-5A16-5C05C6292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8F4045-4167-CCC4-98A7-00E4B7CCEF71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  <p:grpSp>
        <p:nvGrpSpPr>
          <p:cNvPr id="3" name="Group 154">
            <a:extLst>
              <a:ext uri="{FF2B5EF4-FFF2-40B4-BE49-F238E27FC236}">
                <a16:creationId xmlns:a16="http://schemas.microsoft.com/office/drawing/2014/main" id="{3E80D94C-66EC-82AF-4249-2078467FAB13}"/>
              </a:ext>
            </a:extLst>
          </p:cNvPr>
          <p:cNvGrpSpPr>
            <a:grpSpLocks/>
          </p:cNvGrpSpPr>
          <p:nvPr/>
        </p:nvGrpSpPr>
        <p:grpSpPr bwMode="auto">
          <a:xfrm>
            <a:off x="878098" y="1430896"/>
            <a:ext cx="627062" cy="4649788"/>
            <a:chOff x="2509" y="822"/>
            <a:chExt cx="395" cy="2929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3FE66E00-F9BF-07F0-5EF4-E57F977D9C5B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242" y="2089"/>
              <a:ext cx="2929" cy="395"/>
              <a:chOff x="1496" y="2853"/>
              <a:chExt cx="1841" cy="395"/>
            </a:xfrm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CEE9AE1A-2CD8-F84F-AA0C-B22EB63E2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2853"/>
                <a:ext cx="1828" cy="201"/>
              </a:xfrm>
              <a:custGeom>
                <a:avLst/>
                <a:gdLst/>
                <a:ahLst/>
                <a:cxnLst>
                  <a:cxn ang="0">
                    <a:pos x="0" y="201"/>
                  </a:cxn>
                  <a:cxn ang="0">
                    <a:pos x="896" y="0"/>
                  </a:cxn>
                  <a:cxn ang="0">
                    <a:pos x="1828" y="201"/>
                  </a:cxn>
                  <a:cxn ang="0">
                    <a:pos x="0" y="201"/>
                  </a:cxn>
                </a:cxnLst>
                <a:rect l="0" t="0" r="r" b="b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  <a:cubicBezTo>
                      <a:pt x="1828" y="201"/>
                      <a:pt x="0" y="201"/>
                      <a:pt x="0" y="20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2C8E08FC-0C5E-2979-7430-19795EEE5D71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496" y="3047"/>
                <a:ext cx="1828" cy="201"/>
              </a:xfrm>
              <a:custGeom>
                <a:avLst/>
                <a:gdLst/>
                <a:ahLst/>
                <a:cxnLst>
                  <a:cxn ang="0">
                    <a:pos x="0" y="201"/>
                  </a:cxn>
                  <a:cxn ang="0">
                    <a:pos x="896" y="0"/>
                  </a:cxn>
                  <a:cxn ang="0">
                    <a:pos x="1828" y="201"/>
                  </a:cxn>
                </a:cxnLst>
                <a:rect l="0" t="0" r="r" b="b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Line 73">
              <a:extLst>
                <a:ext uri="{FF2B5EF4-FFF2-40B4-BE49-F238E27FC236}">
                  <a16:creationId xmlns:a16="http://schemas.microsoft.com/office/drawing/2014/main" id="{0705FDF6-1DCC-FE77-F1C2-7C3CBA2774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5" y="858"/>
              <a:ext cx="0" cy="28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154">
            <a:extLst>
              <a:ext uri="{FF2B5EF4-FFF2-40B4-BE49-F238E27FC236}">
                <a16:creationId xmlns:a16="http://schemas.microsoft.com/office/drawing/2014/main" id="{88A3E4D8-F16E-1AC4-6144-D09901524B00}"/>
              </a:ext>
            </a:extLst>
          </p:cNvPr>
          <p:cNvGrpSpPr>
            <a:grpSpLocks/>
          </p:cNvGrpSpPr>
          <p:nvPr/>
        </p:nvGrpSpPr>
        <p:grpSpPr bwMode="auto">
          <a:xfrm>
            <a:off x="2122557" y="1430896"/>
            <a:ext cx="627062" cy="4649788"/>
            <a:chOff x="2509" y="822"/>
            <a:chExt cx="395" cy="2929"/>
          </a:xfrm>
        </p:grpSpPr>
        <p:grpSp>
          <p:nvGrpSpPr>
            <p:cNvPr id="36" name="Group 2">
              <a:extLst>
                <a:ext uri="{FF2B5EF4-FFF2-40B4-BE49-F238E27FC236}">
                  <a16:creationId xmlns:a16="http://schemas.microsoft.com/office/drawing/2014/main" id="{D6FEAA9D-4E54-A189-1B96-B197B1ABDFF5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242" y="2089"/>
              <a:ext cx="2929" cy="395"/>
              <a:chOff x="1496" y="2853"/>
              <a:chExt cx="1841" cy="395"/>
            </a:xfrm>
          </p:grpSpPr>
          <p:sp>
            <p:nvSpPr>
              <p:cNvPr id="38" name="Freeform 3">
                <a:extLst>
                  <a:ext uri="{FF2B5EF4-FFF2-40B4-BE49-F238E27FC236}">
                    <a16:creationId xmlns:a16="http://schemas.microsoft.com/office/drawing/2014/main" id="{BE29E018-9830-920F-EE6D-9840FE615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2853"/>
                <a:ext cx="1828" cy="201"/>
              </a:xfrm>
              <a:custGeom>
                <a:avLst/>
                <a:gdLst/>
                <a:ahLst/>
                <a:cxnLst>
                  <a:cxn ang="0">
                    <a:pos x="0" y="201"/>
                  </a:cxn>
                  <a:cxn ang="0">
                    <a:pos x="896" y="0"/>
                  </a:cxn>
                  <a:cxn ang="0">
                    <a:pos x="1828" y="201"/>
                  </a:cxn>
                  <a:cxn ang="0">
                    <a:pos x="0" y="201"/>
                  </a:cxn>
                </a:cxnLst>
                <a:rect l="0" t="0" r="r" b="b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  <a:cubicBezTo>
                      <a:pt x="1828" y="201"/>
                      <a:pt x="0" y="201"/>
                      <a:pt x="0" y="20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EA8C08B2-EEBD-FC43-5078-9734BBCF62C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496" y="3047"/>
                <a:ext cx="1828" cy="201"/>
              </a:xfrm>
              <a:custGeom>
                <a:avLst/>
                <a:gdLst/>
                <a:ahLst/>
                <a:cxnLst>
                  <a:cxn ang="0">
                    <a:pos x="0" y="201"/>
                  </a:cxn>
                  <a:cxn ang="0">
                    <a:pos x="896" y="0"/>
                  </a:cxn>
                  <a:cxn ang="0">
                    <a:pos x="1828" y="201"/>
                  </a:cxn>
                </a:cxnLst>
                <a:rect l="0" t="0" r="r" b="b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Line 73">
              <a:extLst>
                <a:ext uri="{FF2B5EF4-FFF2-40B4-BE49-F238E27FC236}">
                  <a16:creationId xmlns:a16="http://schemas.microsoft.com/office/drawing/2014/main" id="{A34F74FA-8B12-896F-DCA9-6CA96C9713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5" y="858"/>
              <a:ext cx="0" cy="28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534555D9-8601-8D6C-C39D-4AA94DC38656}"/>
                  </a:ext>
                </a:extLst>
              </p:cNvPr>
              <p:cNvSpPr txBox="1"/>
              <p:nvPr/>
            </p:nvSpPr>
            <p:spPr>
              <a:xfrm>
                <a:off x="2444821" y="1488046"/>
                <a:ext cx="729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534555D9-8601-8D6C-C39D-4AA94DC38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821" y="1488046"/>
                <a:ext cx="72968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CB8C8EF7-C290-81E9-D487-60DA974DE240}"/>
                  </a:ext>
                </a:extLst>
              </p:cNvPr>
              <p:cNvSpPr txBox="1"/>
              <p:nvPr/>
            </p:nvSpPr>
            <p:spPr>
              <a:xfrm>
                <a:off x="3097588" y="3389283"/>
                <a:ext cx="11047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𝟏𝟎𝟎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CB8C8EF7-C290-81E9-D487-60DA974DE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588" y="3389283"/>
                <a:ext cx="11047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ED74C31-7DA8-15BD-1E11-3864E31E8ACC}"/>
                  </a:ext>
                </a:extLst>
              </p:cNvPr>
              <p:cNvSpPr txBox="1"/>
              <p:nvPr/>
            </p:nvSpPr>
            <p:spPr>
              <a:xfrm>
                <a:off x="1182014" y="1473742"/>
                <a:ext cx="729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ED74C31-7DA8-15BD-1E11-3864E31E8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014" y="1473742"/>
                <a:ext cx="72968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154">
            <a:extLst>
              <a:ext uri="{FF2B5EF4-FFF2-40B4-BE49-F238E27FC236}">
                <a16:creationId xmlns:a16="http://schemas.microsoft.com/office/drawing/2014/main" id="{1C86347D-9918-4408-6A05-EEE252F19F3E}"/>
              </a:ext>
            </a:extLst>
          </p:cNvPr>
          <p:cNvGrpSpPr>
            <a:grpSpLocks/>
          </p:cNvGrpSpPr>
          <p:nvPr/>
        </p:nvGrpSpPr>
        <p:grpSpPr bwMode="auto">
          <a:xfrm>
            <a:off x="7547848" y="1365229"/>
            <a:ext cx="627062" cy="4649788"/>
            <a:chOff x="2509" y="822"/>
            <a:chExt cx="395" cy="2929"/>
          </a:xfrm>
        </p:grpSpPr>
        <p:grpSp>
          <p:nvGrpSpPr>
            <p:cNvPr id="44" name="Group 2">
              <a:extLst>
                <a:ext uri="{FF2B5EF4-FFF2-40B4-BE49-F238E27FC236}">
                  <a16:creationId xmlns:a16="http://schemas.microsoft.com/office/drawing/2014/main" id="{987FED19-141E-3C10-AAF5-3CB81810306F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242" y="2089"/>
              <a:ext cx="2929" cy="395"/>
              <a:chOff x="1496" y="2853"/>
              <a:chExt cx="1841" cy="395"/>
            </a:xfrm>
          </p:grpSpPr>
          <p:sp>
            <p:nvSpPr>
              <p:cNvPr id="46" name="Freeform 3">
                <a:extLst>
                  <a:ext uri="{FF2B5EF4-FFF2-40B4-BE49-F238E27FC236}">
                    <a16:creationId xmlns:a16="http://schemas.microsoft.com/office/drawing/2014/main" id="{2E92F8B4-4C82-D7C5-174E-7A14B1E9A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2853"/>
                <a:ext cx="1828" cy="201"/>
              </a:xfrm>
              <a:custGeom>
                <a:avLst/>
                <a:gdLst/>
                <a:ahLst/>
                <a:cxnLst>
                  <a:cxn ang="0">
                    <a:pos x="0" y="201"/>
                  </a:cxn>
                  <a:cxn ang="0">
                    <a:pos x="896" y="0"/>
                  </a:cxn>
                  <a:cxn ang="0">
                    <a:pos x="1828" y="201"/>
                  </a:cxn>
                  <a:cxn ang="0">
                    <a:pos x="0" y="201"/>
                  </a:cxn>
                </a:cxnLst>
                <a:rect l="0" t="0" r="r" b="b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  <a:cubicBezTo>
                      <a:pt x="1828" y="201"/>
                      <a:pt x="0" y="201"/>
                      <a:pt x="0" y="20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4">
                <a:extLst>
                  <a:ext uri="{FF2B5EF4-FFF2-40B4-BE49-F238E27FC236}">
                    <a16:creationId xmlns:a16="http://schemas.microsoft.com/office/drawing/2014/main" id="{66D1698A-8192-C71F-CADE-DBF0950DF8A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496" y="3047"/>
                <a:ext cx="1828" cy="201"/>
              </a:xfrm>
              <a:custGeom>
                <a:avLst/>
                <a:gdLst/>
                <a:ahLst/>
                <a:cxnLst>
                  <a:cxn ang="0">
                    <a:pos x="0" y="201"/>
                  </a:cxn>
                  <a:cxn ang="0">
                    <a:pos x="896" y="0"/>
                  </a:cxn>
                  <a:cxn ang="0">
                    <a:pos x="1828" y="201"/>
                  </a:cxn>
                </a:cxnLst>
                <a:rect l="0" t="0" r="r" b="b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" name="Line 73">
              <a:extLst>
                <a:ext uri="{FF2B5EF4-FFF2-40B4-BE49-F238E27FC236}">
                  <a16:creationId xmlns:a16="http://schemas.microsoft.com/office/drawing/2014/main" id="{0E558E50-D8C8-01AB-0B5B-9D7B671460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5" y="858"/>
              <a:ext cx="0" cy="28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" name="Group 154">
            <a:extLst>
              <a:ext uri="{FF2B5EF4-FFF2-40B4-BE49-F238E27FC236}">
                <a16:creationId xmlns:a16="http://schemas.microsoft.com/office/drawing/2014/main" id="{DEBA0B4C-BC75-2C05-D9B1-1A368E751E68}"/>
              </a:ext>
            </a:extLst>
          </p:cNvPr>
          <p:cNvGrpSpPr>
            <a:grpSpLocks/>
          </p:cNvGrpSpPr>
          <p:nvPr/>
        </p:nvGrpSpPr>
        <p:grpSpPr bwMode="auto">
          <a:xfrm>
            <a:off x="8792307" y="1365229"/>
            <a:ext cx="627062" cy="4649788"/>
            <a:chOff x="2509" y="822"/>
            <a:chExt cx="395" cy="2929"/>
          </a:xfrm>
        </p:grpSpPr>
        <p:grpSp>
          <p:nvGrpSpPr>
            <p:cNvPr id="49" name="Group 2">
              <a:extLst>
                <a:ext uri="{FF2B5EF4-FFF2-40B4-BE49-F238E27FC236}">
                  <a16:creationId xmlns:a16="http://schemas.microsoft.com/office/drawing/2014/main" id="{3CD839A0-A376-B5A0-A2E2-303C63C13765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242" y="2089"/>
              <a:ext cx="2929" cy="395"/>
              <a:chOff x="1496" y="2853"/>
              <a:chExt cx="1841" cy="395"/>
            </a:xfrm>
          </p:grpSpPr>
          <p:sp>
            <p:nvSpPr>
              <p:cNvPr id="51" name="Freeform 3">
                <a:extLst>
                  <a:ext uri="{FF2B5EF4-FFF2-40B4-BE49-F238E27FC236}">
                    <a16:creationId xmlns:a16="http://schemas.microsoft.com/office/drawing/2014/main" id="{180F0DCA-C325-558C-4CDA-E2435144E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2853"/>
                <a:ext cx="1828" cy="201"/>
              </a:xfrm>
              <a:custGeom>
                <a:avLst/>
                <a:gdLst/>
                <a:ahLst/>
                <a:cxnLst>
                  <a:cxn ang="0">
                    <a:pos x="0" y="201"/>
                  </a:cxn>
                  <a:cxn ang="0">
                    <a:pos x="896" y="0"/>
                  </a:cxn>
                  <a:cxn ang="0">
                    <a:pos x="1828" y="201"/>
                  </a:cxn>
                  <a:cxn ang="0">
                    <a:pos x="0" y="201"/>
                  </a:cxn>
                </a:cxnLst>
                <a:rect l="0" t="0" r="r" b="b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  <a:cubicBezTo>
                      <a:pt x="1828" y="201"/>
                      <a:pt x="0" y="201"/>
                      <a:pt x="0" y="20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4">
                <a:extLst>
                  <a:ext uri="{FF2B5EF4-FFF2-40B4-BE49-F238E27FC236}">
                    <a16:creationId xmlns:a16="http://schemas.microsoft.com/office/drawing/2014/main" id="{1E24BAE4-ACF1-B902-8966-EA938874D68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496" y="3047"/>
                <a:ext cx="1828" cy="201"/>
              </a:xfrm>
              <a:custGeom>
                <a:avLst/>
                <a:gdLst/>
                <a:ahLst/>
                <a:cxnLst>
                  <a:cxn ang="0">
                    <a:pos x="0" y="201"/>
                  </a:cxn>
                  <a:cxn ang="0">
                    <a:pos x="896" y="0"/>
                  </a:cxn>
                  <a:cxn ang="0">
                    <a:pos x="1828" y="201"/>
                  </a:cxn>
                </a:cxnLst>
                <a:rect l="0" t="0" r="r" b="b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Line 73">
              <a:extLst>
                <a:ext uri="{FF2B5EF4-FFF2-40B4-BE49-F238E27FC236}">
                  <a16:creationId xmlns:a16="http://schemas.microsoft.com/office/drawing/2014/main" id="{014DF45E-96C2-DC99-D9C3-61F5F58B40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5" y="858"/>
              <a:ext cx="0" cy="28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34404A99-EB77-AA6C-ABDC-3F30478A705B}"/>
                  </a:ext>
                </a:extLst>
              </p:cNvPr>
              <p:cNvSpPr txBox="1"/>
              <p:nvPr/>
            </p:nvSpPr>
            <p:spPr>
              <a:xfrm>
                <a:off x="9114571" y="1422379"/>
                <a:ext cx="729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34404A99-EB77-AA6C-ABDC-3F30478A7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571" y="1422379"/>
                <a:ext cx="72968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84F89BE4-F6BD-F619-022B-BCBA8A0E30CF}"/>
                  </a:ext>
                </a:extLst>
              </p:cNvPr>
              <p:cNvSpPr txBox="1"/>
              <p:nvPr/>
            </p:nvSpPr>
            <p:spPr>
              <a:xfrm>
                <a:off x="9767338" y="3323616"/>
                <a:ext cx="1242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𝟏𝟎𝟎𝟎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84F89BE4-F6BD-F619-022B-BCBA8A0E3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338" y="3323616"/>
                <a:ext cx="124264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E9A5B6A7-35D4-CD23-49AB-9C83CE69B418}"/>
                  </a:ext>
                </a:extLst>
              </p:cNvPr>
              <p:cNvSpPr txBox="1"/>
              <p:nvPr/>
            </p:nvSpPr>
            <p:spPr>
              <a:xfrm>
                <a:off x="7851764" y="1408075"/>
                <a:ext cx="729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E9A5B6A7-35D4-CD23-49AB-9C83CE69B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764" y="1408075"/>
                <a:ext cx="72968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154">
            <a:extLst>
              <a:ext uri="{FF2B5EF4-FFF2-40B4-BE49-F238E27FC236}">
                <a16:creationId xmlns:a16="http://schemas.microsoft.com/office/drawing/2014/main" id="{BA4D541B-B2E0-7B62-A4DE-905E14ACDA0D}"/>
              </a:ext>
            </a:extLst>
          </p:cNvPr>
          <p:cNvGrpSpPr>
            <a:grpSpLocks/>
          </p:cNvGrpSpPr>
          <p:nvPr/>
        </p:nvGrpSpPr>
        <p:grpSpPr bwMode="auto">
          <a:xfrm>
            <a:off x="6465940" y="1398062"/>
            <a:ext cx="627062" cy="4649788"/>
            <a:chOff x="2509" y="822"/>
            <a:chExt cx="395" cy="2929"/>
          </a:xfrm>
        </p:grpSpPr>
        <p:grpSp>
          <p:nvGrpSpPr>
            <p:cNvPr id="57" name="Group 2">
              <a:extLst>
                <a:ext uri="{FF2B5EF4-FFF2-40B4-BE49-F238E27FC236}">
                  <a16:creationId xmlns:a16="http://schemas.microsoft.com/office/drawing/2014/main" id="{A53C77AD-AF9A-380B-832C-12808059FBB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242" y="2089"/>
              <a:ext cx="2929" cy="395"/>
              <a:chOff x="1496" y="2853"/>
              <a:chExt cx="1841" cy="395"/>
            </a:xfrm>
          </p:grpSpPr>
          <p:sp>
            <p:nvSpPr>
              <p:cNvPr id="59" name="Freeform 3">
                <a:extLst>
                  <a:ext uri="{FF2B5EF4-FFF2-40B4-BE49-F238E27FC236}">
                    <a16:creationId xmlns:a16="http://schemas.microsoft.com/office/drawing/2014/main" id="{2898B825-07E1-A2E8-3417-870B4384C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2853"/>
                <a:ext cx="1828" cy="201"/>
              </a:xfrm>
              <a:custGeom>
                <a:avLst/>
                <a:gdLst/>
                <a:ahLst/>
                <a:cxnLst>
                  <a:cxn ang="0">
                    <a:pos x="0" y="201"/>
                  </a:cxn>
                  <a:cxn ang="0">
                    <a:pos x="896" y="0"/>
                  </a:cxn>
                  <a:cxn ang="0">
                    <a:pos x="1828" y="201"/>
                  </a:cxn>
                  <a:cxn ang="0">
                    <a:pos x="0" y="201"/>
                  </a:cxn>
                </a:cxnLst>
                <a:rect l="0" t="0" r="r" b="b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  <a:cubicBezTo>
                      <a:pt x="1828" y="201"/>
                      <a:pt x="0" y="201"/>
                      <a:pt x="0" y="20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4">
                <a:extLst>
                  <a:ext uri="{FF2B5EF4-FFF2-40B4-BE49-F238E27FC236}">
                    <a16:creationId xmlns:a16="http://schemas.microsoft.com/office/drawing/2014/main" id="{24B3151C-2746-FEF6-79FC-88B6E5DFE9D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496" y="3047"/>
                <a:ext cx="1828" cy="201"/>
              </a:xfrm>
              <a:custGeom>
                <a:avLst/>
                <a:gdLst/>
                <a:ahLst/>
                <a:cxnLst>
                  <a:cxn ang="0">
                    <a:pos x="0" y="201"/>
                  </a:cxn>
                  <a:cxn ang="0">
                    <a:pos x="896" y="0"/>
                  </a:cxn>
                  <a:cxn ang="0">
                    <a:pos x="1828" y="201"/>
                  </a:cxn>
                </a:cxnLst>
                <a:rect l="0" t="0" r="r" b="b"/>
                <a:pathLst>
                  <a:path w="1828" h="201">
                    <a:moveTo>
                      <a:pt x="0" y="201"/>
                    </a:moveTo>
                    <a:cubicBezTo>
                      <a:pt x="295" y="100"/>
                      <a:pt x="591" y="0"/>
                      <a:pt x="896" y="0"/>
                    </a:cubicBezTo>
                    <a:cubicBezTo>
                      <a:pt x="1201" y="0"/>
                      <a:pt x="1514" y="100"/>
                      <a:pt x="1828" y="201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8" name="Line 73">
              <a:extLst>
                <a:ext uri="{FF2B5EF4-FFF2-40B4-BE49-F238E27FC236}">
                  <a16:creationId xmlns:a16="http://schemas.microsoft.com/office/drawing/2014/main" id="{27F0B067-D09B-D70D-FA99-4FD1078DE7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5" y="858"/>
              <a:ext cx="0" cy="28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C1411313-F5E2-D032-2BF1-BD510E6F02B1}"/>
                  </a:ext>
                </a:extLst>
              </p:cNvPr>
              <p:cNvSpPr txBox="1"/>
              <p:nvPr/>
            </p:nvSpPr>
            <p:spPr>
              <a:xfrm>
                <a:off x="6769856" y="1440908"/>
                <a:ext cx="729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C1411313-F5E2-D032-2BF1-BD510E6F0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856" y="1440908"/>
                <a:ext cx="72968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507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53" grpId="0"/>
      <p:bldP spid="54" grpId="0"/>
      <p:bldP spid="55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Quindi ….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10" name="Immagine 9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C4750D97-9BCC-D4C7-E3AF-4C73BCC2D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11" name="Immagine 10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B3202E42-CCBE-93F2-5A16-5C05C6292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8F4045-4167-CCC4-98A7-00E4B7CCEF71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84F89BE4-F6BD-F619-022B-BCBA8A0E30CF}"/>
                  </a:ext>
                </a:extLst>
              </p:cNvPr>
              <p:cNvSpPr txBox="1"/>
              <p:nvPr/>
            </p:nvSpPr>
            <p:spPr>
              <a:xfrm>
                <a:off x="10085671" y="3271618"/>
                <a:ext cx="1235466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it-IT" sz="28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sup>
                      </m:sSup>
                    </m:oMath>
                  </m:oMathPara>
                </a14:m>
                <a:endParaRPr lang="en-GB" sz="2800" b="1" dirty="0"/>
              </a:p>
            </p:txBody>
          </p:sp>
        </mc:Choice>
        <mc:Fallback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84F89BE4-F6BD-F619-022B-BCBA8A0E3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5671" y="3271618"/>
                <a:ext cx="1235466" cy="5329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uppo 16">
            <a:extLst>
              <a:ext uri="{FF2B5EF4-FFF2-40B4-BE49-F238E27FC236}">
                <a16:creationId xmlns:a16="http://schemas.microsoft.com/office/drawing/2014/main" id="{DEEB1F3B-28CE-2EC3-42E4-58AEE0AC0F23}"/>
              </a:ext>
            </a:extLst>
          </p:cNvPr>
          <p:cNvGrpSpPr/>
          <p:nvPr/>
        </p:nvGrpSpPr>
        <p:grpSpPr>
          <a:xfrm>
            <a:off x="7132242" y="1317527"/>
            <a:ext cx="3378318" cy="4682621"/>
            <a:chOff x="6465940" y="1365229"/>
            <a:chExt cx="3378318" cy="4682621"/>
          </a:xfrm>
        </p:grpSpPr>
        <p:grpSp>
          <p:nvGrpSpPr>
            <p:cNvPr id="43" name="Group 154">
              <a:extLst>
                <a:ext uri="{FF2B5EF4-FFF2-40B4-BE49-F238E27FC236}">
                  <a16:creationId xmlns:a16="http://schemas.microsoft.com/office/drawing/2014/main" id="{1C86347D-9918-4408-6A05-EEE252F19F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7848" y="1365229"/>
              <a:ext cx="627062" cy="4649788"/>
              <a:chOff x="2509" y="822"/>
              <a:chExt cx="395" cy="2929"/>
            </a:xfrm>
          </p:grpSpPr>
          <p:grpSp>
            <p:nvGrpSpPr>
              <p:cNvPr id="44" name="Group 2">
                <a:extLst>
                  <a:ext uri="{FF2B5EF4-FFF2-40B4-BE49-F238E27FC236}">
                    <a16:creationId xmlns:a16="http://schemas.microsoft.com/office/drawing/2014/main" id="{987FED19-141E-3C10-AAF5-3CB8181030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1242" y="2089"/>
                <a:ext cx="2929" cy="395"/>
                <a:chOff x="1496" y="2853"/>
                <a:chExt cx="1841" cy="395"/>
              </a:xfrm>
            </p:grpSpPr>
            <p:sp>
              <p:nvSpPr>
                <p:cNvPr id="46" name="Freeform 3">
                  <a:extLst>
                    <a:ext uri="{FF2B5EF4-FFF2-40B4-BE49-F238E27FC236}">
                      <a16:creationId xmlns:a16="http://schemas.microsoft.com/office/drawing/2014/main" id="{2E92F8B4-4C82-D7C5-174E-7A14B1E9AE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2853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  <a:cxn ang="0">
                      <a:pos x="0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  <a:cubicBezTo>
                        <a:pt x="1828" y="201"/>
                        <a:pt x="0" y="201"/>
                        <a:pt x="0" y="201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Freeform 4">
                  <a:extLst>
                    <a:ext uri="{FF2B5EF4-FFF2-40B4-BE49-F238E27FC236}">
                      <a16:creationId xmlns:a16="http://schemas.microsoft.com/office/drawing/2014/main" id="{66D1698A-8192-C71F-CADE-DBF0950DF8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496" y="3047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5" name="Line 73">
                <a:extLst>
                  <a:ext uri="{FF2B5EF4-FFF2-40B4-BE49-F238E27FC236}">
                    <a16:creationId xmlns:a16="http://schemas.microsoft.com/office/drawing/2014/main" id="{0E558E50-D8C8-01AB-0B5B-9D7B671460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5" y="858"/>
                <a:ext cx="0" cy="28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154">
              <a:extLst>
                <a:ext uri="{FF2B5EF4-FFF2-40B4-BE49-F238E27FC236}">
                  <a16:creationId xmlns:a16="http://schemas.microsoft.com/office/drawing/2014/main" id="{DEBA0B4C-BC75-2C05-D9B1-1A368E751E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92307" y="1365229"/>
              <a:ext cx="627062" cy="4649788"/>
              <a:chOff x="2509" y="822"/>
              <a:chExt cx="395" cy="2929"/>
            </a:xfrm>
          </p:grpSpPr>
          <p:grpSp>
            <p:nvGrpSpPr>
              <p:cNvPr id="49" name="Group 2">
                <a:extLst>
                  <a:ext uri="{FF2B5EF4-FFF2-40B4-BE49-F238E27FC236}">
                    <a16:creationId xmlns:a16="http://schemas.microsoft.com/office/drawing/2014/main" id="{3CD839A0-A376-B5A0-A2E2-303C63C137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1242" y="2089"/>
                <a:ext cx="2929" cy="395"/>
                <a:chOff x="1496" y="2853"/>
                <a:chExt cx="1841" cy="395"/>
              </a:xfrm>
            </p:grpSpPr>
            <p:sp>
              <p:nvSpPr>
                <p:cNvPr id="51" name="Freeform 3">
                  <a:extLst>
                    <a:ext uri="{FF2B5EF4-FFF2-40B4-BE49-F238E27FC236}">
                      <a16:creationId xmlns:a16="http://schemas.microsoft.com/office/drawing/2014/main" id="{180F0DCA-C325-558C-4CDA-E2435144E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2853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  <a:cxn ang="0">
                      <a:pos x="0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  <a:cubicBezTo>
                        <a:pt x="1828" y="201"/>
                        <a:pt x="0" y="201"/>
                        <a:pt x="0" y="201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4">
                  <a:extLst>
                    <a:ext uri="{FF2B5EF4-FFF2-40B4-BE49-F238E27FC236}">
                      <a16:creationId xmlns:a16="http://schemas.microsoft.com/office/drawing/2014/main" id="{1E24BAE4-ACF1-B902-8966-EA938874D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496" y="3047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0" name="Line 73">
                <a:extLst>
                  <a:ext uri="{FF2B5EF4-FFF2-40B4-BE49-F238E27FC236}">
                    <a16:creationId xmlns:a16="http://schemas.microsoft.com/office/drawing/2014/main" id="{014DF45E-96C2-DC99-D9C3-61F5F58B4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5" y="858"/>
                <a:ext cx="0" cy="28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CasellaDiTesto 52">
                  <a:extLst>
                    <a:ext uri="{FF2B5EF4-FFF2-40B4-BE49-F238E27FC236}">
                      <a16:creationId xmlns:a16="http://schemas.microsoft.com/office/drawing/2014/main" id="{34404A99-EB77-AA6C-ABDC-3F30478A705B}"/>
                    </a:ext>
                  </a:extLst>
                </p:cNvPr>
                <p:cNvSpPr txBox="1"/>
                <p:nvPr/>
              </p:nvSpPr>
              <p:spPr>
                <a:xfrm>
                  <a:off x="9114571" y="1422379"/>
                  <a:ext cx="7296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>
            <p:sp>
              <p:nvSpPr>
                <p:cNvPr id="53" name="CasellaDiTesto 52">
                  <a:extLst>
                    <a:ext uri="{FF2B5EF4-FFF2-40B4-BE49-F238E27FC236}">
                      <a16:creationId xmlns:a16="http://schemas.microsoft.com/office/drawing/2014/main" id="{34404A99-EB77-AA6C-ABDC-3F30478A70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4571" y="1422379"/>
                  <a:ext cx="729687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CasellaDiTesto 54">
                  <a:extLst>
                    <a:ext uri="{FF2B5EF4-FFF2-40B4-BE49-F238E27FC236}">
                      <a16:creationId xmlns:a16="http://schemas.microsoft.com/office/drawing/2014/main" id="{E9A5B6A7-35D4-CD23-49AB-9C83CE69B418}"/>
                    </a:ext>
                  </a:extLst>
                </p:cNvPr>
                <p:cNvSpPr txBox="1"/>
                <p:nvPr/>
              </p:nvSpPr>
              <p:spPr>
                <a:xfrm>
                  <a:off x="7851764" y="1408075"/>
                  <a:ext cx="7296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>
            <p:sp>
              <p:nvSpPr>
                <p:cNvPr id="55" name="CasellaDiTesto 54">
                  <a:extLst>
                    <a:ext uri="{FF2B5EF4-FFF2-40B4-BE49-F238E27FC236}">
                      <a16:creationId xmlns:a16="http://schemas.microsoft.com/office/drawing/2014/main" id="{E9A5B6A7-35D4-CD23-49AB-9C83CE69B4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1764" y="1408075"/>
                  <a:ext cx="72968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6" name="Group 154">
              <a:extLst>
                <a:ext uri="{FF2B5EF4-FFF2-40B4-BE49-F238E27FC236}">
                  <a16:creationId xmlns:a16="http://schemas.microsoft.com/office/drawing/2014/main" id="{BA4D541B-B2E0-7B62-A4DE-905E14ACDA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65940" y="1398062"/>
              <a:ext cx="627062" cy="4649788"/>
              <a:chOff x="2509" y="822"/>
              <a:chExt cx="395" cy="2929"/>
            </a:xfrm>
          </p:grpSpPr>
          <p:grpSp>
            <p:nvGrpSpPr>
              <p:cNvPr id="57" name="Group 2">
                <a:extLst>
                  <a:ext uri="{FF2B5EF4-FFF2-40B4-BE49-F238E27FC236}">
                    <a16:creationId xmlns:a16="http://schemas.microsoft.com/office/drawing/2014/main" id="{A53C77AD-AF9A-380B-832C-12808059F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1242" y="2089"/>
                <a:ext cx="2929" cy="395"/>
                <a:chOff x="1496" y="2853"/>
                <a:chExt cx="1841" cy="395"/>
              </a:xfrm>
            </p:grpSpPr>
            <p:sp>
              <p:nvSpPr>
                <p:cNvPr id="59" name="Freeform 3">
                  <a:extLst>
                    <a:ext uri="{FF2B5EF4-FFF2-40B4-BE49-F238E27FC236}">
                      <a16:creationId xmlns:a16="http://schemas.microsoft.com/office/drawing/2014/main" id="{2898B825-07E1-A2E8-3417-870B4384C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2853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  <a:cxn ang="0">
                      <a:pos x="0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  <a:cubicBezTo>
                        <a:pt x="1828" y="201"/>
                        <a:pt x="0" y="201"/>
                        <a:pt x="0" y="201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Freeform 4">
                  <a:extLst>
                    <a:ext uri="{FF2B5EF4-FFF2-40B4-BE49-F238E27FC236}">
                      <a16:creationId xmlns:a16="http://schemas.microsoft.com/office/drawing/2014/main" id="{24B3151C-2746-FEF6-79FC-88B6E5DFE9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496" y="3047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8" name="Line 73">
                <a:extLst>
                  <a:ext uri="{FF2B5EF4-FFF2-40B4-BE49-F238E27FC236}">
                    <a16:creationId xmlns:a16="http://schemas.microsoft.com/office/drawing/2014/main" id="{27F0B067-D09B-D70D-FA99-4FD1078DE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5" y="858"/>
                <a:ext cx="0" cy="28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C1411313-F5E2-D032-2BF1-BD510E6F02B1}"/>
                    </a:ext>
                  </a:extLst>
                </p:cNvPr>
                <p:cNvSpPr txBox="1"/>
                <p:nvPr/>
              </p:nvSpPr>
              <p:spPr>
                <a:xfrm>
                  <a:off x="6769856" y="1440908"/>
                  <a:ext cx="7296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C1411313-F5E2-D032-2BF1-BD510E6F02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9856" y="1440908"/>
                  <a:ext cx="729687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0F21B603-CD65-4B32-693A-EDA94F03E3B3}"/>
              </a:ext>
            </a:extLst>
          </p:cNvPr>
          <p:cNvGrpSpPr/>
          <p:nvPr/>
        </p:nvGrpSpPr>
        <p:grpSpPr>
          <a:xfrm>
            <a:off x="3649272" y="1308544"/>
            <a:ext cx="3378318" cy="4682621"/>
            <a:chOff x="6465940" y="1365229"/>
            <a:chExt cx="3378318" cy="4682621"/>
          </a:xfrm>
        </p:grpSpPr>
        <p:grpSp>
          <p:nvGrpSpPr>
            <p:cNvPr id="19" name="Group 154">
              <a:extLst>
                <a:ext uri="{FF2B5EF4-FFF2-40B4-BE49-F238E27FC236}">
                  <a16:creationId xmlns:a16="http://schemas.microsoft.com/office/drawing/2014/main" id="{4AD9D418-AD80-F2F7-1C1E-E0BFB3355F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7848" y="1365229"/>
              <a:ext cx="627062" cy="4649788"/>
              <a:chOff x="2509" y="822"/>
              <a:chExt cx="395" cy="2929"/>
            </a:xfrm>
          </p:grpSpPr>
          <p:grpSp>
            <p:nvGrpSpPr>
              <p:cNvPr id="62" name="Group 2">
                <a:extLst>
                  <a:ext uri="{FF2B5EF4-FFF2-40B4-BE49-F238E27FC236}">
                    <a16:creationId xmlns:a16="http://schemas.microsoft.com/office/drawing/2014/main" id="{0F289382-A46E-67A0-830E-36516832A3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1242" y="2089"/>
                <a:ext cx="2929" cy="395"/>
                <a:chOff x="1496" y="2853"/>
                <a:chExt cx="1841" cy="395"/>
              </a:xfrm>
            </p:grpSpPr>
            <p:sp>
              <p:nvSpPr>
                <p:cNvPr id="64" name="Freeform 3">
                  <a:extLst>
                    <a:ext uri="{FF2B5EF4-FFF2-40B4-BE49-F238E27FC236}">
                      <a16:creationId xmlns:a16="http://schemas.microsoft.com/office/drawing/2014/main" id="{6677B352-10A0-DB42-6320-2230E3CEB9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2853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  <a:cxn ang="0">
                      <a:pos x="0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  <a:cubicBezTo>
                        <a:pt x="1828" y="201"/>
                        <a:pt x="0" y="201"/>
                        <a:pt x="0" y="201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4">
                  <a:extLst>
                    <a:ext uri="{FF2B5EF4-FFF2-40B4-BE49-F238E27FC236}">
                      <a16:creationId xmlns:a16="http://schemas.microsoft.com/office/drawing/2014/main" id="{5C1A7138-7B5F-F508-EB11-A0BC33D0AB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496" y="3047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3" name="Line 73">
                <a:extLst>
                  <a:ext uri="{FF2B5EF4-FFF2-40B4-BE49-F238E27FC236}">
                    <a16:creationId xmlns:a16="http://schemas.microsoft.com/office/drawing/2014/main" id="{FA6B0E4F-FC48-B6BA-4DED-F7F48674D7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5" y="858"/>
                <a:ext cx="0" cy="28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54">
              <a:extLst>
                <a:ext uri="{FF2B5EF4-FFF2-40B4-BE49-F238E27FC236}">
                  <a16:creationId xmlns:a16="http://schemas.microsoft.com/office/drawing/2014/main" id="{A0C36459-AC58-CEFA-1173-298782C1CF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92307" y="1365229"/>
              <a:ext cx="627062" cy="4649788"/>
              <a:chOff x="2509" y="822"/>
              <a:chExt cx="395" cy="2929"/>
            </a:xfrm>
          </p:grpSpPr>
          <p:grpSp>
            <p:nvGrpSpPr>
              <p:cNvPr id="31" name="Group 2">
                <a:extLst>
                  <a:ext uri="{FF2B5EF4-FFF2-40B4-BE49-F238E27FC236}">
                    <a16:creationId xmlns:a16="http://schemas.microsoft.com/office/drawing/2014/main" id="{89AD1682-D272-9D36-2E34-6DEF79B04C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1242" y="2089"/>
                <a:ext cx="2929" cy="395"/>
                <a:chOff x="1496" y="2853"/>
                <a:chExt cx="1841" cy="395"/>
              </a:xfrm>
            </p:grpSpPr>
            <p:sp>
              <p:nvSpPr>
                <p:cNvPr id="33" name="Freeform 3">
                  <a:extLst>
                    <a:ext uri="{FF2B5EF4-FFF2-40B4-BE49-F238E27FC236}">
                      <a16:creationId xmlns:a16="http://schemas.microsoft.com/office/drawing/2014/main" id="{589F16C3-0E2B-F457-9CE4-598A27ED13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2853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  <a:cxn ang="0">
                      <a:pos x="0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  <a:cubicBezTo>
                        <a:pt x="1828" y="201"/>
                        <a:pt x="0" y="201"/>
                        <a:pt x="0" y="201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4">
                  <a:extLst>
                    <a:ext uri="{FF2B5EF4-FFF2-40B4-BE49-F238E27FC236}">
                      <a16:creationId xmlns:a16="http://schemas.microsoft.com/office/drawing/2014/main" id="{AC3BB1D2-0F96-0956-99C9-DC69C1FE40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496" y="3047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" name="Line 73">
                <a:extLst>
                  <a:ext uri="{FF2B5EF4-FFF2-40B4-BE49-F238E27FC236}">
                    <a16:creationId xmlns:a16="http://schemas.microsoft.com/office/drawing/2014/main" id="{DA925797-2977-E6AB-D625-71F3BC4BF0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5" y="858"/>
                <a:ext cx="0" cy="28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C250885E-978C-1FFA-A642-2F862D5906E3}"/>
                    </a:ext>
                  </a:extLst>
                </p:cNvPr>
                <p:cNvSpPr txBox="1"/>
                <p:nvPr/>
              </p:nvSpPr>
              <p:spPr>
                <a:xfrm>
                  <a:off x="9114571" y="1422379"/>
                  <a:ext cx="7296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C250885E-978C-1FFA-A642-2F862D590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4571" y="1422379"/>
                  <a:ext cx="729687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E041B629-71B1-D612-36B8-6BD32C4609DD}"/>
                    </a:ext>
                  </a:extLst>
                </p:cNvPr>
                <p:cNvSpPr txBox="1"/>
                <p:nvPr/>
              </p:nvSpPr>
              <p:spPr>
                <a:xfrm>
                  <a:off x="7851764" y="1408075"/>
                  <a:ext cx="7296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E041B629-71B1-D612-36B8-6BD32C460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1764" y="1408075"/>
                  <a:ext cx="729687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" name="Group 154">
              <a:extLst>
                <a:ext uri="{FF2B5EF4-FFF2-40B4-BE49-F238E27FC236}">
                  <a16:creationId xmlns:a16="http://schemas.microsoft.com/office/drawing/2014/main" id="{3D0E7CE4-3126-E5C5-392E-3758B65216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65940" y="1398062"/>
              <a:ext cx="627062" cy="4649788"/>
              <a:chOff x="2509" y="822"/>
              <a:chExt cx="395" cy="2929"/>
            </a:xfrm>
          </p:grpSpPr>
          <p:grpSp>
            <p:nvGrpSpPr>
              <p:cNvPr id="25" name="Group 2">
                <a:extLst>
                  <a:ext uri="{FF2B5EF4-FFF2-40B4-BE49-F238E27FC236}">
                    <a16:creationId xmlns:a16="http://schemas.microsoft.com/office/drawing/2014/main" id="{73A52340-557E-4B1B-87C6-3A4917099F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1242" y="2089"/>
                <a:ext cx="2929" cy="395"/>
                <a:chOff x="1496" y="2853"/>
                <a:chExt cx="1841" cy="395"/>
              </a:xfrm>
            </p:grpSpPr>
            <p:sp>
              <p:nvSpPr>
                <p:cNvPr id="27" name="Freeform 3">
                  <a:extLst>
                    <a:ext uri="{FF2B5EF4-FFF2-40B4-BE49-F238E27FC236}">
                      <a16:creationId xmlns:a16="http://schemas.microsoft.com/office/drawing/2014/main" id="{421B036E-0D2B-E128-787C-7E4F84DD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2853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  <a:cxn ang="0">
                      <a:pos x="0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  <a:cubicBezTo>
                        <a:pt x="1828" y="201"/>
                        <a:pt x="0" y="201"/>
                        <a:pt x="0" y="201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Freeform 4">
                  <a:extLst>
                    <a:ext uri="{FF2B5EF4-FFF2-40B4-BE49-F238E27FC236}">
                      <a16:creationId xmlns:a16="http://schemas.microsoft.com/office/drawing/2014/main" id="{1B64CC1D-E0AB-751F-6C3C-34C8D3C25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496" y="3047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" name="Line 73">
                <a:extLst>
                  <a:ext uri="{FF2B5EF4-FFF2-40B4-BE49-F238E27FC236}">
                    <a16:creationId xmlns:a16="http://schemas.microsoft.com/office/drawing/2014/main" id="{FFE6D648-0442-8F73-5A28-CE842853D7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5" y="858"/>
                <a:ext cx="0" cy="28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0308A207-69F2-71DA-4DA3-395B8F341FC3}"/>
                    </a:ext>
                  </a:extLst>
                </p:cNvPr>
                <p:cNvSpPr txBox="1"/>
                <p:nvPr/>
              </p:nvSpPr>
              <p:spPr>
                <a:xfrm>
                  <a:off x="6769856" y="1440908"/>
                  <a:ext cx="7296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0308A207-69F2-71DA-4DA3-395B8F341F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9856" y="1440908"/>
                  <a:ext cx="729687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596EBF2D-D730-E5A1-46A7-D2B07C832825}"/>
              </a:ext>
            </a:extLst>
          </p:cNvPr>
          <p:cNvGrpSpPr/>
          <p:nvPr/>
        </p:nvGrpSpPr>
        <p:grpSpPr>
          <a:xfrm>
            <a:off x="148716" y="1308545"/>
            <a:ext cx="3378318" cy="4682621"/>
            <a:chOff x="6465940" y="1365229"/>
            <a:chExt cx="3378318" cy="4682621"/>
          </a:xfrm>
        </p:grpSpPr>
        <p:grpSp>
          <p:nvGrpSpPr>
            <p:cNvPr id="67" name="Group 154">
              <a:extLst>
                <a:ext uri="{FF2B5EF4-FFF2-40B4-BE49-F238E27FC236}">
                  <a16:creationId xmlns:a16="http://schemas.microsoft.com/office/drawing/2014/main" id="{CC9C4C84-B0B6-C59E-7604-84B93A3E2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7848" y="1365229"/>
              <a:ext cx="627062" cy="4649788"/>
              <a:chOff x="2509" y="822"/>
              <a:chExt cx="395" cy="2929"/>
            </a:xfrm>
          </p:grpSpPr>
          <p:grpSp>
            <p:nvGrpSpPr>
              <p:cNvPr id="81" name="Group 2">
                <a:extLst>
                  <a:ext uri="{FF2B5EF4-FFF2-40B4-BE49-F238E27FC236}">
                    <a16:creationId xmlns:a16="http://schemas.microsoft.com/office/drawing/2014/main" id="{0F1FF2FD-CA6F-0AF7-D001-EAB8A880AB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1242" y="2089"/>
                <a:ext cx="2929" cy="395"/>
                <a:chOff x="1496" y="2853"/>
                <a:chExt cx="1841" cy="395"/>
              </a:xfrm>
            </p:grpSpPr>
            <p:sp>
              <p:nvSpPr>
                <p:cNvPr id="83" name="Freeform 3">
                  <a:extLst>
                    <a:ext uri="{FF2B5EF4-FFF2-40B4-BE49-F238E27FC236}">
                      <a16:creationId xmlns:a16="http://schemas.microsoft.com/office/drawing/2014/main" id="{65BC5625-72BE-D4A6-8D9A-75214AB1C6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2853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  <a:cxn ang="0">
                      <a:pos x="0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  <a:cubicBezTo>
                        <a:pt x="1828" y="201"/>
                        <a:pt x="0" y="201"/>
                        <a:pt x="0" y="201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4">
                  <a:extLst>
                    <a:ext uri="{FF2B5EF4-FFF2-40B4-BE49-F238E27FC236}">
                      <a16:creationId xmlns:a16="http://schemas.microsoft.com/office/drawing/2014/main" id="{FA107C27-7588-703B-C36A-C272BAD56A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496" y="3047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2" name="Line 73">
                <a:extLst>
                  <a:ext uri="{FF2B5EF4-FFF2-40B4-BE49-F238E27FC236}">
                    <a16:creationId xmlns:a16="http://schemas.microsoft.com/office/drawing/2014/main" id="{235F1584-CDAC-624B-9BE1-C29018C83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5" y="858"/>
                <a:ext cx="0" cy="28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8" name="Group 154">
              <a:extLst>
                <a:ext uri="{FF2B5EF4-FFF2-40B4-BE49-F238E27FC236}">
                  <a16:creationId xmlns:a16="http://schemas.microsoft.com/office/drawing/2014/main" id="{45CDEDAC-D53A-388D-13A7-EED6FD342C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92307" y="1365229"/>
              <a:ext cx="627062" cy="4649788"/>
              <a:chOff x="2509" y="822"/>
              <a:chExt cx="395" cy="2929"/>
            </a:xfrm>
          </p:grpSpPr>
          <p:grpSp>
            <p:nvGrpSpPr>
              <p:cNvPr id="77" name="Group 2">
                <a:extLst>
                  <a:ext uri="{FF2B5EF4-FFF2-40B4-BE49-F238E27FC236}">
                    <a16:creationId xmlns:a16="http://schemas.microsoft.com/office/drawing/2014/main" id="{B317C725-C3C9-A6FD-8B8B-479D0E8891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1242" y="2089"/>
                <a:ext cx="2929" cy="395"/>
                <a:chOff x="1496" y="2853"/>
                <a:chExt cx="1841" cy="395"/>
              </a:xfrm>
            </p:grpSpPr>
            <p:sp>
              <p:nvSpPr>
                <p:cNvPr id="79" name="Freeform 3">
                  <a:extLst>
                    <a:ext uri="{FF2B5EF4-FFF2-40B4-BE49-F238E27FC236}">
                      <a16:creationId xmlns:a16="http://schemas.microsoft.com/office/drawing/2014/main" id="{3CC458E1-9F9D-DA64-AB0C-A3572DAFD7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2853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  <a:cxn ang="0">
                      <a:pos x="0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  <a:cubicBezTo>
                        <a:pt x="1828" y="201"/>
                        <a:pt x="0" y="201"/>
                        <a:pt x="0" y="201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4">
                  <a:extLst>
                    <a:ext uri="{FF2B5EF4-FFF2-40B4-BE49-F238E27FC236}">
                      <a16:creationId xmlns:a16="http://schemas.microsoft.com/office/drawing/2014/main" id="{5BA0E320-17A0-9CA1-E8B1-47B56B2D28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496" y="3047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8" name="Line 73">
                <a:extLst>
                  <a:ext uri="{FF2B5EF4-FFF2-40B4-BE49-F238E27FC236}">
                    <a16:creationId xmlns:a16="http://schemas.microsoft.com/office/drawing/2014/main" id="{F5FE9C58-131F-D4D8-2F74-9B30C5678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5" y="858"/>
                <a:ext cx="0" cy="28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9" name="CasellaDiTesto 68">
                  <a:extLst>
                    <a:ext uri="{FF2B5EF4-FFF2-40B4-BE49-F238E27FC236}">
                      <a16:creationId xmlns:a16="http://schemas.microsoft.com/office/drawing/2014/main" id="{EA0CC84B-155B-B967-53BB-A2DCA73DE415}"/>
                    </a:ext>
                  </a:extLst>
                </p:cNvPr>
                <p:cNvSpPr txBox="1"/>
                <p:nvPr/>
              </p:nvSpPr>
              <p:spPr>
                <a:xfrm>
                  <a:off x="9114571" y="1422379"/>
                  <a:ext cx="7296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>
            <p:sp>
              <p:nvSpPr>
                <p:cNvPr id="69" name="CasellaDiTesto 68">
                  <a:extLst>
                    <a:ext uri="{FF2B5EF4-FFF2-40B4-BE49-F238E27FC236}">
                      <a16:creationId xmlns:a16="http://schemas.microsoft.com/office/drawing/2014/main" id="{EA0CC84B-155B-B967-53BB-A2DCA73DE4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4571" y="1422379"/>
                  <a:ext cx="729687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0" name="CasellaDiTesto 69">
                  <a:extLst>
                    <a:ext uri="{FF2B5EF4-FFF2-40B4-BE49-F238E27FC236}">
                      <a16:creationId xmlns:a16="http://schemas.microsoft.com/office/drawing/2014/main" id="{394EE72E-A06F-9346-152B-9ED6E1C81281}"/>
                    </a:ext>
                  </a:extLst>
                </p:cNvPr>
                <p:cNvSpPr txBox="1"/>
                <p:nvPr/>
              </p:nvSpPr>
              <p:spPr>
                <a:xfrm>
                  <a:off x="7851764" y="1408075"/>
                  <a:ext cx="7296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>
            <p:sp>
              <p:nvSpPr>
                <p:cNvPr id="70" name="CasellaDiTesto 69">
                  <a:extLst>
                    <a:ext uri="{FF2B5EF4-FFF2-40B4-BE49-F238E27FC236}">
                      <a16:creationId xmlns:a16="http://schemas.microsoft.com/office/drawing/2014/main" id="{394EE72E-A06F-9346-152B-9ED6E1C812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1764" y="1408075"/>
                  <a:ext cx="72968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1" name="Group 154">
              <a:extLst>
                <a:ext uri="{FF2B5EF4-FFF2-40B4-BE49-F238E27FC236}">
                  <a16:creationId xmlns:a16="http://schemas.microsoft.com/office/drawing/2014/main" id="{C0F166A6-3AA3-6481-8E4E-9D19F2E811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65940" y="1398062"/>
              <a:ext cx="627062" cy="4649788"/>
              <a:chOff x="2509" y="822"/>
              <a:chExt cx="395" cy="2929"/>
            </a:xfrm>
          </p:grpSpPr>
          <p:grpSp>
            <p:nvGrpSpPr>
              <p:cNvPr id="73" name="Group 2">
                <a:extLst>
                  <a:ext uri="{FF2B5EF4-FFF2-40B4-BE49-F238E27FC236}">
                    <a16:creationId xmlns:a16="http://schemas.microsoft.com/office/drawing/2014/main" id="{F84A1744-49D9-FE60-5262-704CEF4654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1242" y="2089"/>
                <a:ext cx="2929" cy="395"/>
                <a:chOff x="1496" y="2853"/>
                <a:chExt cx="1841" cy="395"/>
              </a:xfrm>
            </p:grpSpPr>
            <p:sp>
              <p:nvSpPr>
                <p:cNvPr id="75" name="Freeform 3">
                  <a:extLst>
                    <a:ext uri="{FF2B5EF4-FFF2-40B4-BE49-F238E27FC236}">
                      <a16:creationId xmlns:a16="http://schemas.microsoft.com/office/drawing/2014/main" id="{3B3C0F8E-E767-ABDD-A4FE-8B26D3BB1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2853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  <a:cxn ang="0">
                      <a:pos x="0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  <a:cubicBezTo>
                        <a:pt x="1828" y="201"/>
                        <a:pt x="0" y="201"/>
                        <a:pt x="0" y="201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4">
                  <a:extLst>
                    <a:ext uri="{FF2B5EF4-FFF2-40B4-BE49-F238E27FC236}">
                      <a16:creationId xmlns:a16="http://schemas.microsoft.com/office/drawing/2014/main" id="{8A90CB4C-FF63-928D-1A99-03122F3830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496" y="3047"/>
                  <a:ext cx="1828" cy="201"/>
                </a:xfrm>
                <a:custGeom>
                  <a:avLst/>
                  <a:gdLst/>
                  <a:ahLst/>
                  <a:cxnLst>
                    <a:cxn ang="0">
                      <a:pos x="0" y="201"/>
                    </a:cxn>
                    <a:cxn ang="0">
                      <a:pos x="896" y="0"/>
                    </a:cxn>
                    <a:cxn ang="0">
                      <a:pos x="1828" y="201"/>
                    </a:cxn>
                  </a:cxnLst>
                  <a:rect l="0" t="0" r="r" b="b"/>
                  <a:pathLst>
                    <a:path w="1828" h="201">
                      <a:moveTo>
                        <a:pt x="0" y="201"/>
                      </a:moveTo>
                      <a:cubicBezTo>
                        <a:pt x="295" y="100"/>
                        <a:pt x="591" y="0"/>
                        <a:pt x="896" y="0"/>
                      </a:cubicBezTo>
                      <a:cubicBezTo>
                        <a:pt x="1201" y="0"/>
                        <a:pt x="1514" y="100"/>
                        <a:pt x="1828" y="201"/>
                      </a:cubicBezTo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4" name="Line 73">
                <a:extLst>
                  <a:ext uri="{FF2B5EF4-FFF2-40B4-BE49-F238E27FC236}">
                    <a16:creationId xmlns:a16="http://schemas.microsoft.com/office/drawing/2014/main" id="{1BCAC3FE-6CFE-E18B-3856-4BA771EB5D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5" y="858"/>
                <a:ext cx="0" cy="28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2" name="CasellaDiTesto 71">
                  <a:extLst>
                    <a:ext uri="{FF2B5EF4-FFF2-40B4-BE49-F238E27FC236}">
                      <a16:creationId xmlns:a16="http://schemas.microsoft.com/office/drawing/2014/main" id="{25EB8695-CFD8-B9BA-361D-C44F0B58937B}"/>
                    </a:ext>
                  </a:extLst>
                </p:cNvPr>
                <p:cNvSpPr txBox="1"/>
                <p:nvPr/>
              </p:nvSpPr>
              <p:spPr>
                <a:xfrm>
                  <a:off x="6769856" y="1440908"/>
                  <a:ext cx="7296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>
            <p:sp>
              <p:nvSpPr>
                <p:cNvPr id="72" name="CasellaDiTesto 71">
                  <a:extLst>
                    <a:ext uri="{FF2B5EF4-FFF2-40B4-BE49-F238E27FC236}">
                      <a16:creationId xmlns:a16="http://schemas.microsoft.com/office/drawing/2014/main" id="{25EB8695-CFD8-B9BA-361D-C44F0B5893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9856" y="1440908"/>
                  <a:ext cx="72968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3" name="CasellaDiTesto 122">
            <a:extLst>
              <a:ext uri="{FF2B5EF4-FFF2-40B4-BE49-F238E27FC236}">
                <a16:creationId xmlns:a16="http://schemas.microsoft.com/office/drawing/2014/main" id="{6102AD14-655B-6DCE-9AAA-93969E7B6E08}"/>
              </a:ext>
            </a:extLst>
          </p:cNvPr>
          <p:cNvSpPr txBox="1"/>
          <p:nvPr/>
        </p:nvSpPr>
        <p:spPr>
          <a:xfrm>
            <a:off x="11286646" y="3022293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1409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Il problema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10" name="Immagine 9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C4750D97-9BCC-D4C7-E3AF-4C73BCC2D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11" name="Immagine 10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B3202E42-CCBE-93F2-5A16-5C05C6292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8F4045-4167-CCC4-98A7-00E4B7CCEF71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bject 4">
                <a:extLst>
                  <a:ext uri="{FF2B5EF4-FFF2-40B4-BE49-F238E27FC236}">
                    <a16:creationId xmlns:a16="http://schemas.microsoft.com/office/drawing/2014/main" id="{09FB8FF7-4A83-9CFB-A6A2-5189523A58BF}"/>
                  </a:ext>
                </a:extLst>
              </p:cNvPr>
              <p:cNvSpPr txBox="1"/>
              <p:nvPr/>
            </p:nvSpPr>
            <p:spPr bwMode="auto">
              <a:xfrm>
                <a:off x="3919322" y="3124683"/>
                <a:ext cx="2453163" cy="1254125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0.61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it-IT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Object 4">
                <a:extLst>
                  <a:ext uri="{FF2B5EF4-FFF2-40B4-BE49-F238E27FC236}">
                    <a16:creationId xmlns:a16="http://schemas.microsoft.com/office/drawing/2014/main" id="{09FB8FF7-4A83-9CFB-A6A2-5189523A5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9322" y="3124683"/>
                <a:ext cx="2453163" cy="12541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DCFDB6-FAD8-E4DA-C812-25D019A3CA5D}"/>
                  </a:ext>
                </a:extLst>
              </p:cNvPr>
              <p:cNvSpPr txBox="1"/>
              <p:nvPr/>
            </p:nvSpPr>
            <p:spPr>
              <a:xfrm>
                <a:off x="325265" y="1481000"/>
                <a:ext cx="390352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00"/>
                        </a:solidFill>
                      </a:rPr>
                      <m:t>𝑟</m:t>
                    </m:r>
                  </m:oMath>
                </a14:m>
                <a:r>
                  <a:rPr lang="it-IT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è la distanza più piccola che può essere risolta con una radiazione che abbia lunghezza d’onda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</a:rPr>
                      <m:t>𝜆</m:t>
                    </m:r>
                  </m:oMath>
                </a14:m>
                <a:endParaRPr lang="en-US" sz="2400" i="1" baseline="-250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DCFDB6-FAD8-E4DA-C812-25D019A3C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65" y="1481000"/>
                <a:ext cx="3903520" cy="1569660"/>
              </a:xfrm>
              <a:prstGeom prst="rect">
                <a:avLst/>
              </a:prstGeom>
              <a:blipFill>
                <a:blip r:embed="rId7"/>
                <a:stretch>
                  <a:fillRect t="-3113" r="-2964" b="-81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86E6431-F423-FA0F-69BF-94565D8E4A05}"/>
              </a:ext>
            </a:extLst>
          </p:cNvPr>
          <p:cNvSpPr txBox="1"/>
          <p:nvPr/>
        </p:nvSpPr>
        <p:spPr>
          <a:xfrm>
            <a:off x="5191686" y="4526285"/>
            <a:ext cx="279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</a:t>
            </a:r>
            <a:r>
              <a:rPr lang="en-US" dirty="0" err="1"/>
              <a:t>pertura</a:t>
            </a:r>
            <a:r>
              <a:rPr lang="en-US" dirty="0"/>
              <a:t> </a:t>
            </a:r>
            <a:r>
              <a:rPr lang="en-US" dirty="0" err="1"/>
              <a:t>numerica</a:t>
            </a:r>
            <a:endParaRPr lang="en-US" dirty="0"/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FA86602A-8999-6F3E-7EDD-2A4F6595C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7223" y="4590885"/>
            <a:ext cx="376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b="1">
                <a:latin typeface="Symbol" panose="05050102010706020507" pitchFamily="18" charset="2"/>
              </a:rPr>
              <a:t>a</a:t>
            </a:r>
            <a:endParaRPr lang="it-IT" altLang="en-US" b="1"/>
          </a:p>
        </p:txBody>
      </p:sp>
      <p:grpSp>
        <p:nvGrpSpPr>
          <p:cNvPr id="85" name="Gruppo 84">
            <a:extLst>
              <a:ext uri="{FF2B5EF4-FFF2-40B4-BE49-F238E27FC236}">
                <a16:creationId xmlns:a16="http://schemas.microsoft.com/office/drawing/2014/main" id="{57958FEB-B306-1F43-F699-8C304319922D}"/>
              </a:ext>
            </a:extLst>
          </p:cNvPr>
          <p:cNvGrpSpPr/>
          <p:nvPr/>
        </p:nvGrpSpPr>
        <p:grpSpPr>
          <a:xfrm>
            <a:off x="7958946" y="3745830"/>
            <a:ext cx="3209007" cy="2165280"/>
            <a:chOff x="7791700" y="3173204"/>
            <a:chExt cx="3576637" cy="2957513"/>
          </a:xfrm>
        </p:grpSpPr>
        <p:sp>
          <p:nvSpPr>
            <p:cNvPr id="9" name="Oval 2">
              <a:extLst>
                <a:ext uri="{FF2B5EF4-FFF2-40B4-BE49-F238E27FC236}">
                  <a16:creationId xmlns:a16="http://schemas.microsoft.com/office/drawing/2014/main" id="{E9984600-3378-C9EE-A3DE-32E9AFADA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8300" y="3173204"/>
              <a:ext cx="300037" cy="29575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4">
              <a:extLst>
                <a:ext uri="{FF2B5EF4-FFF2-40B4-BE49-F238E27FC236}">
                  <a16:creationId xmlns:a16="http://schemas.microsoft.com/office/drawing/2014/main" id="{034E59BA-D18E-C6D7-8699-51A9D15049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91713" y="4543217"/>
              <a:ext cx="3332163" cy="158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6">
              <a:extLst>
                <a:ext uri="{FF2B5EF4-FFF2-40B4-BE49-F238E27FC236}">
                  <a16:creationId xmlns:a16="http://schemas.microsoft.com/office/drawing/2014/main" id="{E88030F3-C31D-E7B8-AF25-1B13E07AD8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69488" y="3173204"/>
              <a:ext cx="3332162" cy="1363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10">
              <a:extLst>
                <a:ext uri="{FF2B5EF4-FFF2-40B4-BE49-F238E27FC236}">
                  <a16:creationId xmlns:a16="http://schemas.microsoft.com/office/drawing/2014/main" id="{EA254B75-2BF8-D97F-DF02-B4189161E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1700" y="4403517"/>
              <a:ext cx="233362" cy="23336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15">
                <a:extLst>
                  <a:ext uri="{FF2B5EF4-FFF2-40B4-BE49-F238E27FC236}">
                    <a16:creationId xmlns:a16="http://schemas.microsoft.com/office/drawing/2014/main" id="{BFEC1C96-FE74-B961-DB15-7046796A5A34}"/>
                  </a:ext>
                </a:extLst>
              </p:cNvPr>
              <p:cNvSpPr txBox="1"/>
              <p:nvPr/>
            </p:nvSpPr>
            <p:spPr>
              <a:xfrm>
                <a:off x="8092286" y="5415335"/>
                <a:ext cx="22261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CH" dirty="0"/>
                  <a:t> è </a:t>
                </a:r>
                <a:r>
                  <a:rPr lang="de-CH" dirty="0" err="1"/>
                  <a:t>l’indice</a:t>
                </a:r>
                <a:r>
                  <a:rPr lang="de-CH" dirty="0"/>
                  <a:t> di </a:t>
                </a:r>
                <a:r>
                  <a:rPr lang="de-CH" dirty="0" err="1"/>
                  <a:t>rifrazione</a:t>
                </a:r>
                <a:r>
                  <a:rPr lang="de-CH" dirty="0"/>
                  <a:t> del </a:t>
                </a:r>
                <a:r>
                  <a:rPr lang="de-CH" dirty="0" err="1"/>
                  <a:t>mezzo</a:t>
                </a:r>
                <a:endParaRPr lang="en-US" dirty="0"/>
              </a:p>
            </p:txBody>
          </p:sp>
        </mc:Choice>
        <mc:Fallback>
          <p:sp>
            <p:nvSpPr>
              <p:cNvPr id="36" name="TextBox 15">
                <a:extLst>
                  <a:ext uri="{FF2B5EF4-FFF2-40B4-BE49-F238E27FC236}">
                    <a16:creationId xmlns:a16="http://schemas.microsoft.com/office/drawing/2014/main" id="{BFEC1C96-FE74-B961-DB15-7046796A5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286" y="5415335"/>
                <a:ext cx="2226127" cy="646331"/>
              </a:xfrm>
              <a:prstGeom prst="rect">
                <a:avLst/>
              </a:prstGeom>
              <a:blipFill>
                <a:blip r:embed="rId8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19">
            <a:extLst>
              <a:ext uri="{FF2B5EF4-FFF2-40B4-BE49-F238E27FC236}">
                <a16:creationId xmlns:a16="http://schemas.microsoft.com/office/drawing/2014/main" id="{4A5DCF06-65C1-A0C0-A6F5-1356AC4CF8BC}"/>
              </a:ext>
            </a:extLst>
          </p:cNvPr>
          <p:cNvSpPr txBox="1"/>
          <p:nvPr/>
        </p:nvSpPr>
        <p:spPr>
          <a:xfrm>
            <a:off x="5343518" y="2506589"/>
            <a:ext cx="279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Lunghezza</a:t>
            </a:r>
            <a:r>
              <a:rPr lang="en-US" dirty="0"/>
              <a:t> </a:t>
            </a:r>
            <a:r>
              <a:rPr lang="en-US" dirty="0" err="1"/>
              <a:t>d’onda</a:t>
            </a:r>
            <a:endParaRPr lang="en-US" dirty="0"/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6CACE9C8-3D4B-AFE3-FDD3-5492910961A3}"/>
              </a:ext>
            </a:extLst>
          </p:cNvPr>
          <p:cNvGrpSpPr/>
          <p:nvPr/>
        </p:nvGrpSpPr>
        <p:grpSpPr>
          <a:xfrm>
            <a:off x="8481929" y="1506883"/>
            <a:ext cx="2364161" cy="1711629"/>
            <a:chOff x="6545977" y="1439691"/>
            <a:chExt cx="2364161" cy="1711629"/>
          </a:xfrm>
        </p:grpSpPr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9A3EEC15-CCF0-D361-8C3A-AF381B22D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80233" y="1439691"/>
              <a:ext cx="2329905" cy="1656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A0E24491-4434-D33B-0414-08E36D26037C}"/>
                </a:ext>
              </a:extLst>
            </p:cNvPr>
            <p:cNvSpPr/>
            <p:nvPr/>
          </p:nvSpPr>
          <p:spPr>
            <a:xfrm>
              <a:off x="6545977" y="2888693"/>
              <a:ext cx="769223" cy="26262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6" name="Immagine 85">
            <a:extLst>
              <a:ext uri="{FF2B5EF4-FFF2-40B4-BE49-F238E27FC236}">
                <a16:creationId xmlns:a16="http://schemas.microsoft.com/office/drawing/2014/main" id="{EFC88C6C-5B43-743B-BA9C-F1D1968EA2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5799"/>
          <a:stretch/>
        </p:blipFill>
        <p:spPr>
          <a:xfrm>
            <a:off x="384695" y="4646577"/>
            <a:ext cx="4048125" cy="107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12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Scegliere la radiazione giusta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10" name="Immagine 9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C4750D97-9BCC-D4C7-E3AF-4C73BCC2D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11" name="Immagine 10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B3202E42-CCBE-93F2-5A16-5C05C6292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8F4045-4167-CCC4-98A7-00E4B7CCEF71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84F3764-B0C2-65C9-B70C-9EC2E69EE2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701"/>
          <a:stretch/>
        </p:blipFill>
        <p:spPr>
          <a:xfrm>
            <a:off x="1611636" y="1390030"/>
            <a:ext cx="8968728" cy="469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93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Il microscopio elettronico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10" name="Immagine 9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C4750D97-9BCC-D4C7-E3AF-4C73BCC2D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11" name="Immagine 10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B3202E42-CCBE-93F2-5A16-5C05C6292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8F4045-4167-CCC4-98A7-00E4B7CCEF71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586CB5F-C29C-4D7E-7C02-938A4881B61C}"/>
              </a:ext>
            </a:extLst>
          </p:cNvPr>
          <p:cNvGrpSpPr>
            <a:grpSpLocks/>
          </p:cNvGrpSpPr>
          <p:nvPr/>
        </p:nvGrpSpPr>
        <p:grpSpPr bwMode="auto">
          <a:xfrm>
            <a:off x="899101" y="1733296"/>
            <a:ext cx="8289925" cy="3373439"/>
            <a:chOff x="358" y="177"/>
            <a:chExt cx="5222" cy="2125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1B1751A8-408D-9E70-9183-26AD214861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09012">
              <a:off x="961" y="723"/>
              <a:ext cx="293" cy="1579"/>
            </a:xfrm>
            <a:prstGeom prst="cube">
              <a:avLst>
                <a:gd name="adj" fmla="val 80625"/>
              </a:avLst>
            </a:prstGeom>
            <a:solidFill>
              <a:schemeClr val="bg1">
                <a:lumMod val="75000"/>
              </a:schemeClr>
            </a:solid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isometricRightUp"/>
              <a:lightRig rig="threePt" dir="t"/>
            </a:scene3d>
          </p:spPr>
          <p:txBody>
            <a:bodyPr wrap="none" anchor="ctr"/>
            <a:lstStyle/>
            <a:p>
              <a:pPr algn="ctr" eaLnBrk="0" hangingPunct="0"/>
              <a:endParaRPr lang="it-IT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FBC8E1E7-0DAB-AF33-B558-A6D70F992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" y="847"/>
              <a:ext cx="2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GB" altLang="en-US" sz="2400"/>
                <a:t>e</a:t>
              </a:r>
              <a:r>
                <a:rPr lang="en-GB" altLang="en-US" sz="2400" baseline="30000"/>
                <a:t>-</a:t>
              </a:r>
              <a:endParaRPr lang="en-GB" altLang="en-US" sz="2000" b="0">
                <a:latin typeface="Times New Roman" panose="02020603050405020304" pitchFamily="18" charset="0"/>
              </a:endParaRPr>
            </a:p>
          </p:txBody>
        </p: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D990EC4E-7AF4-157E-42CC-3E3CF8AF3A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" y="1184"/>
              <a:ext cx="273" cy="658"/>
              <a:chOff x="527" y="907"/>
              <a:chExt cx="288" cy="739"/>
            </a:xfrm>
          </p:grpSpPr>
          <p:sp>
            <p:nvSpPr>
              <p:cNvPr id="37" name="Line 7">
                <a:extLst>
                  <a:ext uri="{FF2B5EF4-FFF2-40B4-BE49-F238E27FC236}">
                    <a16:creationId xmlns:a16="http://schemas.microsoft.com/office/drawing/2014/main" id="{36F6900A-1506-D448-AC03-F3849D5A87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" y="909"/>
                <a:ext cx="0" cy="737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8">
                <a:extLst>
                  <a:ext uri="{FF2B5EF4-FFF2-40B4-BE49-F238E27FC236}">
                    <a16:creationId xmlns:a16="http://schemas.microsoft.com/office/drawing/2014/main" id="{F649B7E9-03C5-1E28-019F-F23F69604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3" y="907"/>
                <a:ext cx="0" cy="737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9">
                <a:extLst>
                  <a:ext uri="{FF2B5EF4-FFF2-40B4-BE49-F238E27FC236}">
                    <a16:creationId xmlns:a16="http://schemas.microsoft.com/office/drawing/2014/main" id="{1C43D922-B964-942A-2B5D-77A06238BF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9" y="909"/>
                <a:ext cx="0" cy="737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10">
                <a:extLst>
                  <a:ext uri="{FF2B5EF4-FFF2-40B4-BE49-F238E27FC236}">
                    <a16:creationId xmlns:a16="http://schemas.microsoft.com/office/drawing/2014/main" id="{013E3894-DED3-4759-DF1F-77430990D9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5" y="907"/>
                <a:ext cx="0" cy="737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27E2E4E9-18A7-1A39-0840-D0934054ED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" y="1507"/>
              <a:ext cx="4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2">
              <a:extLst>
                <a:ext uri="{FF2B5EF4-FFF2-40B4-BE49-F238E27FC236}">
                  <a16:creationId xmlns:a16="http://schemas.microsoft.com/office/drawing/2014/main" id="{6032AE00-E370-4CEB-D80B-AF303A26B8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1537" y="1148"/>
              <a:ext cx="1564" cy="458"/>
            </a:xfrm>
            <a:prstGeom prst="can">
              <a:avLst>
                <a:gd name="adj" fmla="val 50000"/>
              </a:avLst>
            </a:prstGeom>
            <a:solidFill>
              <a:srgbClr val="00CCFF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0166CA87-45DE-143E-AE41-4F87B4C2DC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6" y="322"/>
              <a:ext cx="1704" cy="1973"/>
              <a:chOff x="2550" y="292"/>
              <a:chExt cx="1800" cy="2218"/>
            </a:xfrm>
          </p:grpSpPr>
          <p:sp>
            <p:nvSpPr>
              <p:cNvPr id="35" name="Rectangle 14" descr="s-04-290_inv">
                <a:extLst>
                  <a:ext uri="{FF2B5EF4-FFF2-40B4-BE49-F238E27FC236}">
                    <a16:creationId xmlns:a16="http://schemas.microsoft.com/office/drawing/2014/main" id="{2B3BD482-01A5-10E6-AED9-DDE8346F0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658"/>
                <a:ext cx="1800" cy="1512"/>
              </a:xfrm>
              <a:prstGeom prst="rect">
                <a:avLst/>
              </a:prstGeom>
              <a:blipFill dpi="0" rotWithShape="1">
                <a:blip r:embed="rId6"/>
                <a:srcRect/>
                <a:stretch>
                  <a:fillRect/>
                </a:stretch>
              </a:blipFill>
              <a:ln w="28575">
                <a:miter lim="800000"/>
                <a:headEnd type="none" w="sm" len="sm"/>
                <a:tailEnd type="none" w="sm" len="sm"/>
              </a:ln>
              <a:effectLst/>
              <a:scene3d>
                <a:camera prst="legacyObliqueTopRight">
                  <a:rot lat="0" lon="16199998" rev="0"/>
                </a:camera>
                <a:lightRig rig="legacyFlat2" dir="b"/>
              </a:scene3d>
              <a:sp3d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rgbClr val="FFFFFF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6" name="AutoShape 15">
                <a:extLst>
                  <a:ext uri="{FF2B5EF4-FFF2-40B4-BE49-F238E27FC236}">
                    <a16:creationId xmlns:a16="http://schemas.microsoft.com/office/drawing/2014/main" id="{CADE3CBD-B9B7-3B3D-1B57-01260276B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92"/>
                <a:ext cx="688" cy="2218"/>
              </a:xfrm>
              <a:prstGeom prst="cube">
                <a:avLst>
                  <a:gd name="adj" fmla="val 10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>
                        <a:alpha val="28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379A92EB-56EB-FF16-D882-A74424F12F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6" y="334"/>
              <a:ext cx="1704" cy="1922"/>
              <a:chOff x="3834" y="480"/>
              <a:chExt cx="1800" cy="2160"/>
            </a:xfrm>
          </p:grpSpPr>
          <p:sp>
            <p:nvSpPr>
              <p:cNvPr id="33" name="Rectangle 17" descr="df-11_1">
                <a:extLst>
                  <a:ext uri="{FF2B5EF4-FFF2-40B4-BE49-F238E27FC236}">
                    <a16:creationId xmlns:a16="http://schemas.microsoft.com/office/drawing/2014/main" id="{2C8E044F-C96B-D873-3FB4-BDF67060F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4" y="804"/>
                <a:ext cx="1800" cy="1512"/>
              </a:xfrm>
              <a:prstGeom prst="rect">
                <a:avLst/>
              </a:prstGeom>
              <a:blipFill dpi="0" rotWithShape="1">
                <a:blip r:embed="rId7"/>
                <a:srcRect/>
                <a:stretch>
                  <a:fillRect/>
                </a:stretch>
              </a:blipFill>
              <a:ln w="28575">
                <a:miter lim="800000"/>
                <a:headEnd type="none" w="sm" len="sm"/>
                <a:tailEnd type="none" w="sm" len="sm"/>
              </a:ln>
              <a:effectLst/>
              <a:scene3d>
                <a:camera prst="legacyObliqueTopRight">
                  <a:rot lat="0" lon="16199998" rev="0"/>
                </a:camera>
                <a:lightRig rig="legacyFlat2" dir="b"/>
              </a:scene3d>
              <a:sp3d prstMaterial="legacyMatte">
                <a:bevelT w="13500" h="13500" prst="angle"/>
                <a:bevelB w="13500" h="13500" prst="angle"/>
                <a:extrusionClr>
                  <a:srgbClr val="FFFFFF"/>
                </a:extrusionClr>
                <a:contourClr>
                  <a:srgbClr val="FFFFFF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" name="AutoShape 18">
                <a:extLst>
                  <a:ext uri="{FF2B5EF4-FFF2-40B4-BE49-F238E27FC236}">
                    <a16:creationId xmlns:a16="http://schemas.microsoft.com/office/drawing/2014/main" id="{C9051FE0-C649-E54F-ECF0-F2CDF5E47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480"/>
                <a:ext cx="654" cy="2160"/>
              </a:xfrm>
              <a:prstGeom prst="cube">
                <a:avLst>
                  <a:gd name="adj" fmla="val 10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>
                        <a:alpha val="28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E26F8E27-EDBF-72BA-3362-040F85DDBB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686857">
              <a:off x="3382" y="1215"/>
              <a:ext cx="193" cy="200"/>
            </a:xfrm>
            <a:prstGeom prst="ellipse">
              <a:avLst/>
            </a:prstGeom>
            <a:solidFill>
              <a:srgbClr val="FF0000">
                <a:alpha val="57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0">
              <a:extLst>
                <a:ext uri="{FF2B5EF4-FFF2-40B4-BE49-F238E27FC236}">
                  <a16:creationId xmlns:a16="http://schemas.microsoft.com/office/drawing/2014/main" id="{8B0F85B7-8DBB-7B4B-1172-0FF059CF34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5" y="884"/>
              <a:ext cx="75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1">
              <a:extLst>
                <a:ext uri="{FF2B5EF4-FFF2-40B4-BE49-F238E27FC236}">
                  <a16:creationId xmlns:a16="http://schemas.microsoft.com/office/drawing/2014/main" id="{B94BB088-088B-294D-53F9-13FCC88767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1705"/>
              <a:ext cx="879" cy="1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2">
              <a:extLst>
                <a:ext uri="{FF2B5EF4-FFF2-40B4-BE49-F238E27FC236}">
                  <a16:creationId xmlns:a16="http://schemas.microsoft.com/office/drawing/2014/main" id="{828EB2F4-B927-27FA-CB1D-0AE6D9746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0" y="884"/>
              <a:ext cx="762" cy="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3">
              <a:extLst>
                <a:ext uri="{FF2B5EF4-FFF2-40B4-BE49-F238E27FC236}">
                  <a16:creationId xmlns:a16="http://schemas.microsoft.com/office/drawing/2014/main" id="{91BB4A55-A124-291A-344D-03CC74A466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9" y="1797"/>
              <a:ext cx="733" cy="1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4">
              <a:extLst>
                <a:ext uri="{FF2B5EF4-FFF2-40B4-BE49-F238E27FC236}">
                  <a16:creationId xmlns:a16="http://schemas.microsoft.com/office/drawing/2014/main" id="{645C3831-0581-842E-5D40-0D9ACE012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5" y="927"/>
              <a:ext cx="921" cy="1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5">
              <a:extLst>
                <a:ext uri="{FF2B5EF4-FFF2-40B4-BE49-F238E27FC236}">
                  <a16:creationId xmlns:a16="http://schemas.microsoft.com/office/drawing/2014/main" id="{A22C99C5-9EA6-40C9-0B78-3878601C50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9" y="1455"/>
              <a:ext cx="847" cy="2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6">
              <a:extLst>
                <a:ext uri="{FF2B5EF4-FFF2-40B4-BE49-F238E27FC236}">
                  <a16:creationId xmlns:a16="http://schemas.microsoft.com/office/drawing/2014/main" id="{945AE89F-2687-3572-D4C4-67ADDB0743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6" y="1322"/>
              <a:ext cx="1080" cy="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7">
              <a:extLst>
                <a:ext uri="{FF2B5EF4-FFF2-40B4-BE49-F238E27FC236}">
                  <a16:creationId xmlns:a16="http://schemas.microsoft.com/office/drawing/2014/main" id="{BEF0C2BA-B576-C1D0-B800-E8D36038AB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20" y="1247"/>
              <a:ext cx="801" cy="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8">
              <a:extLst>
                <a:ext uri="{FF2B5EF4-FFF2-40B4-BE49-F238E27FC236}">
                  <a16:creationId xmlns:a16="http://schemas.microsoft.com/office/drawing/2014/main" id="{23BBFC82-AB74-5AED-F87C-D82984E377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3" y="1311"/>
              <a:ext cx="943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9">
              <a:extLst>
                <a:ext uri="{FF2B5EF4-FFF2-40B4-BE49-F238E27FC236}">
                  <a16:creationId xmlns:a16="http://schemas.microsoft.com/office/drawing/2014/main" id="{E1F06C32-99FF-D6A6-2511-49D7A4C4D7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980"/>
              <a:ext cx="105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30">
              <a:extLst>
                <a:ext uri="{FF2B5EF4-FFF2-40B4-BE49-F238E27FC236}">
                  <a16:creationId xmlns:a16="http://schemas.microsoft.com/office/drawing/2014/main" id="{7722E04C-CE0C-3CFE-E19D-81E1973326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4" y="1471"/>
              <a:ext cx="977" cy="2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31">
              <a:extLst>
                <a:ext uri="{FF2B5EF4-FFF2-40B4-BE49-F238E27FC236}">
                  <a16:creationId xmlns:a16="http://schemas.microsoft.com/office/drawing/2014/main" id="{2050B62F-A5EC-FE4C-E48D-852BEB584D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8203">
              <a:off x="634" y="600"/>
              <a:ext cx="106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en-US" sz="1600"/>
                <a:t>Piano </a:t>
              </a:r>
              <a:r>
                <a:rPr lang="en-GB" altLang="en-US" sz="1600" err="1"/>
                <a:t>dell’oggetto</a:t>
              </a:r>
              <a:endParaRPr lang="en-GB" altLang="en-US" sz="1600"/>
            </a:p>
          </p:txBody>
        </p:sp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CF2B7411-A529-FE2F-8506-38C89CCBC5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0" y="337"/>
              <a:ext cx="38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en-US" sz="1600" err="1"/>
                <a:t>lente</a:t>
              </a:r>
              <a:endParaRPr lang="en-GB" altLang="en-US" sz="1600"/>
            </a:p>
          </p:txBody>
        </p:sp>
        <p:sp>
          <p:nvSpPr>
            <p:cNvPr id="31" name="Text Box 33">
              <a:extLst>
                <a:ext uri="{FF2B5EF4-FFF2-40B4-BE49-F238E27FC236}">
                  <a16:creationId xmlns:a16="http://schemas.microsoft.com/office/drawing/2014/main" id="{D4C5B3AA-CA00-541E-050D-2572EEEBC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80255">
              <a:off x="2932" y="399"/>
              <a:ext cx="101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en-US" sz="1600"/>
                <a:t>Piano </a:t>
              </a:r>
              <a:r>
                <a:rPr lang="en-GB" altLang="en-US" sz="1600" err="1"/>
                <a:t>retrofocale</a:t>
              </a:r>
              <a:endParaRPr lang="en-GB" altLang="en-US" sz="1600"/>
            </a:p>
          </p:txBody>
        </p:sp>
        <p:sp>
          <p:nvSpPr>
            <p:cNvPr id="32" name="Text Box 34">
              <a:extLst>
                <a:ext uri="{FF2B5EF4-FFF2-40B4-BE49-F238E27FC236}">
                  <a16:creationId xmlns:a16="http://schemas.microsoft.com/office/drawing/2014/main" id="{43220A6F-7562-FBD4-3E01-1871A48E22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80255">
              <a:off x="4057" y="383"/>
              <a:ext cx="117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en-US" sz="1600"/>
                <a:t>Piano </a:t>
              </a:r>
              <a:r>
                <a:rPr lang="en-GB" altLang="en-US" sz="1600" err="1"/>
                <a:t>dell’immagine</a:t>
              </a:r>
              <a:endParaRPr lang="en-GB" altLang="en-US" sz="1600"/>
            </a:p>
          </p:txBody>
        </p:sp>
      </p:grpSp>
      <p:sp>
        <p:nvSpPr>
          <p:cNvPr id="41" name="Rectangle 37">
            <a:extLst>
              <a:ext uri="{FF2B5EF4-FFF2-40B4-BE49-F238E27FC236}">
                <a16:creationId xmlns:a16="http://schemas.microsoft.com/office/drawing/2014/main" id="{C52E13C4-271C-6929-505B-DC396E30B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17" y="45193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2C901-D1E4-B940-F406-9023F7AB7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17" y="498608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30E4A2F2-8814-52DB-BCE0-2EC49F3C597E}"/>
              </a:ext>
            </a:extLst>
          </p:cNvPr>
          <p:cNvSpPr txBox="1"/>
          <p:nvPr/>
        </p:nvSpPr>
        <p:spPr>
          <a:xfrm>
            <a:off x="9035512" y="2035443"/>
            <a:ext cx="3068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Accelerando gli elettroni con un potenziale di </a:t>
            </a:r>
            <a:r>
              <a:rPr lang="it-IT" err="1"/>
              <a:t>ca</a:t>
            </a:r>
            <a:r>
              <a:rPr lang="it-IT"/>
              <a:t>. 50-100 </a:t>
            </a:r>
            <a:r>
              <a:rPr lang="it-IT" err="1"/>
              <a:t>kV</a:t>
            </a:r>
            <a:r>
              <a:rPr lang="it-IT"/>
              <a:t> si possono ottenere risoluzioni teoriche di meno di 1 nm</a:t>
            </a:r>
          </a:p>
          <a:p>
            <a:endParaRPr lang="it-IT"/>
          </a:p>
          <a:p>
            <a:r>
              <a:rPr lang="it-IT" b="1"/>
              <a:t>PROBLEMA</a:t>
            </a:r>
            <a:r>
              <a:rPr lang="it-IT"/>
              <a:t>: gli elettroni sono sensibili a qualunque particella incontrata sul loro cammino, quindi è necessario un alto vuoto</a:t>
            </a:r>
            <a:endParaRPr lang="en-US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B377DA9-DD52-35D6-5926-5B03B87C9A69}"/>
              </a:ext>
            </a:extLst>
          </p:cNvPr>
          <p:cNvSpPr txBox="1"/>
          <p:nvPr/>
        </p:nvSpPr>
        <p:spPr>
          <a:xfrm>
            <a:off x="6399132" y="5220758"/>
            <a:ext cx="2522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Il rivelatore chiaramente non può essere l’occhio umano…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40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4695" y="149214"/>
            <a:ext cx="11441391" cy="840400"/>
          </a:xfrm>
        </p:spPr>
        <p:txBody>
          <a:bodyPr>
            <a:normAutofit/>
          </a:bodyPr>
          <a:lstStyle/>
          <a:p>
            <a:r>
              <a:rPr lang="en-GB" sz="2800" dirty="0"/>
              <a:t>La </a:t>
            </a:r>
            <a:r>
              <a:rPr lang="en-GB" sz="2800" dirty="0" err="1"/>
              <a:t>scoperta</a:t>
            </a:r>
            <a:r>
              <a:rPr lang="en-GB" sz="2800" dirty="0"/>
              <a:t> </a:t>
            </a:r>
            <a:r>
              <a:rPr lang="en-GB" sz="2800" dirty="0" err="1"/>
              <a:t>dei</a:t>
            </a:r>
            <a:r>
              <a:rPr lang="en-GB" sz="2800" dirty="0"/>
              <a:t> </a:t>
            </a:r>
            <a:r>
              <a:rPr lang="en-GB" sz="2800" dirty="0" err="1"/>
              <a:t>raggi</a:t>
            </a:r>
            <a:r>
              <a:rPr lang="en-GB" sz="2800" dirty="0"/>
              <a:t> X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754D7-6A0B-4E1B-972D-E3ABEDD15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6110621"/>
            <a:ext cx="476922" cy="7473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6515F2D-6F27-0068-5C89-9B4A29998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88" y="1391920"/>
            <a:ext cx="3143250" cy="44196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3B9009-75DC-467D-CCEB-0CB13CE86762}"/>
              </a:ext>
            </a:extLst>
          </p:cNvPr>
          <p:cNvSpPr txBox="1"/>
          <p:nvPr/>
        </p:nvSpPr>
        <p:spPr>
          <a:xfrm>
            <a:off x="242455" y="5791645"/>
            <a:ext cx="3210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Wilhelm </a:t>
            </a:r>
            <a:r>
              <a:rPr lang="it-IT" dirty="0" err="1"/>
              <a:t>Röntgen</a:t>
            </a:r>
            <a:r>
              <a:rPr lang="it-IT" dirty="0"/>
              <a:t> (1845 – 1923)</a:t>
            </a:r>
            <a:r>
              <a:rPr lang="en-GB" dirty="0"/>
              <a:t>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6CC8831-2964-36B5-1D12-855C98920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819" y="1391920"/>
            <a:ext cx="2808335" cy="43997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39492CC-8085-1464-800F-ECE42C0A5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152" y="1544320"/>
            <a:ext cx="5340374" cy="4114800"/>
          </a:xfrm>
          <a:prstGeom prst="rect">
            <a:avLst/>
          </a:prstGeom>
        </p:spPr>
      </p:pic>
      <p:pic>
        <p:nvPicPr>
          <p:cNvPr id="3" name="Immagine 2" descr="Immagine che contiene Carattere, cerchio, logo, Elementi grafici&#10;&#10;Descrizione generata automaticamente">
            <a:extLst>
              <a:ext uri="{FF2B5EF4-FFF2-40B4-BE49-F238E27FC236}">
                <a16:creationId xmlns:a16="http://schemas.microsoft.com/office/drawing/2014/main" id="{7F676986-ADB3-4659-5DAF-9D3B1ED09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518" y="6080684"/>
            <a:ext cx="793738" cy="800408"/>
          </a:xfrm>
          <a:prstGeom prst="rect">
            <a:avLst/>
          </a:prstGeom>
        </p:spPr>
      </p:pic>
      <p:pic>
        <p:nvPicPr>
          <p:cNvPr id="5" name="Immagine 4" descr="Immagine che contiene erba, Viso umano, aria aperta, ritratto&#10;&#10;Descrizione generata automaticamente">
            <a:extLst>
              <a:ext uri="{FF2B5EF4-FFF2-40B4-BE49-F238E27FC236}">
                <a16:creationId xmlns:a16="http://schemas.microsoft.com/office/drawing/2014/main" id="{C0F3F35E-1036-6C53-C1E5-3B687D55B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01" y="6130717"/>
            <a:ext cx="967794" cy="72584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A1315C-EB35-A4FB-3A9B-6CB5985878FD}"/>
              </a:ext>
            </a:extLst>
          </p:cNvPr>
          <p:cNvSpPr txBox="1"/>
          <p:nvPr/>
        </p:nvSpPr>
        <p:spPr>
          <a:xfrm>
            <a:off x="1758462" y="6170474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</a:t>
            </a:r>
            <a:r>
              <a:rPr lang="en-GB" dirty="0" err="1">
                <a:solidFill>
                  <a:schemeClr val="bg1"/>
                </a:solidFill>
              </a:rPr>
              <a:t>Lincio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passato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futuro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Domodossola, 17 Maggio 2024</a:t>
            </a:r>
          </a:p>
        </p:txBody>
      </p:sp>
    </p:spTree>
    <p:extLst>
      <p:ext uri="{BB962C8B-B14F-4D97-AF65-F5344CB8AC3E}">
        <p14:creationId xmlns:p14="http://schemas.microsoft.com/office/powerpoint/2010/main" val="16053040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POLI</Template>
  <TotalTime>8443</TotalTime>
  <Words>611</Words>
  <Application>Microsoft Office PowerPoint</Application>
  <PresentationFormat>Widescreen</PresentationFormat>
  <Paragraphs>134</Paragraphs>
  <Slides>20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Symbol</vt:lpstr>
      <vt:lpstr>Times New Roman</vt:lpstr>
      <vt:lpstr>Wingdings</vt:lpstr>
      <vt:lpstr>POLI</vt:lpstr>
      <vt:lpstr>Titolo presentazione sottotitolo</vt:lpstr>
      <vt:lpstr>La struttura della materia</vt:lpstr>
      <vt:lpstr>La lente, il microscopio</vt:lpstr>
      <vt:lpstr>La lente, il microscopio</vt:lpstr>
      <vt:lpstr>Quindi ….</vt:lpstr>
      <vt:lpstr>Il problema</vt:lpstr>
      <vt:lpstr>Scegliere la radiazione giusta</vt:lpstr>
      <vt:lpstr>Il microscopio elettronico</vt:lpstr>
      <vt:lpstr>La scoperta dei raggi X</vt:lpstr>
      <vt:lpstr>La diffrazione di raggi X</vt:lpstr>
      <vt:lpstr>Le prime strutture ai raggi X</vt:lpstr>
      <vt:lpstr>Vediamo in pratica</vt:lpstr>
      <vt:lpstr>Vediamo in pratica</vt:lpstr>
      <vt:lpstr>Il contributo Italiano alla mineralogia</vt:lpstr>
      <vt:lpstr>Il contributo Italiano alla mineralogia</vt:lpstr>
      <vt:lpstr>Il contributo di Gabriele Lincio</vt:lpstr>
      <vt:lpstr>Al Politecnico di Milano</vt:lpstr>
      <vt:lpstr>Al Politecnico di Milano</vt:lpstr>
      <vt:lpstr>Al Politecnico di Milano</vt:lpstr>
      <vt:lpstr>Al Politecnico di Milano, oggi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Piero Macchi</dc:creator>
  <cp:lastModifiedBy>Piero Macchi</cp:lastModifiedBy>
  <cp:revision>19</cp:revision>
  <dcterms:created xsi:type="dcterms:W3CDTF">2015-05-26T12:27:57Z</dcterms:created>
  <dcterms:modified xsi:type="dcterms:W3CDTF">2024-05-17T06:10:05Z</dcterms:modified>
</cp:coreProperties>
</file>